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3822A-07AA-4EDF-B323-3E8F500F9D8A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CBC6B14D-F886-48FB-9595-FCFFFFBA3A9A}">
      <dgm:prSet/>
      <dgm:spPr/>
      <dgm:t>
        <a:bodyPr/>
        <a:lstStyle/>
        <a:p>
          <a:pPr rtl="0"/>
          <a:r>
            <a:rPr lang="nl-NL" dirty="0" smtClean="0"/>
            <a:t>Thema </a:t>
          </a:r>
          <a:r>
            <a:rPr lang="nl-NL" dirty="0" smtClean="0"/>
            <a:t>7 Erfelijkheidswetten</a:t>
          </a:r>
          <a:endParaRPr lang="nl-NL" dirty="0"/>
        </a:p>
      </dgm:t>
    </dgm:pt>
    <dgm:pt modelId="{0CA9DF74-6D30-48A7-98CD-3081BB3D255A}" type="parTrans" cxnId="{2B64B6DC-EA80-4A15-B48D-171C83AAD554}">
      <dgm:prSet/>
      <dgm:spPr/>
      <dgm:t>
        <a:bodyPr/>
        <a:lstStyle/>
        <a:p>
          <a:endParaRPr lang="nl-NL"/>
        </a:p>
      </dgm:t>
    </dgm:pt>
    <dgm:pt modelId="{DEC1C565-7300-4FFF-85CB-1AB7E4D1BB74}" type="sibTrans" cxnId="{2B64B6DC-EA80-4A15-B48D-171C83AAD554}">
      <dgm:prSet/>
      <dgm:spPr/>
      <dgm:t>
        <a:bodyPr/>
        <a:lstStyle/>
        <a:p>
          <a:endParaRPr lang="nl-NL"/>
        </a:p>
      </dgm:t>
    </dgm:pt>
    <dgm:pt modelId="{FE1BA425-F2A4-4BC1-9440-D6675F28AD2C}" type="pres">
      <dgm:prSet presAssocID="{9B13822A-07AA-4EDF-B323-3E8F500F9D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8DBE976-1693-4102-8B6B-EA5035A2B10E}" type="pres">
      <dgm:prSet presAssocID="{CBC6B14D-F886-48FB-9595-FCFFFFBA3A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47A7573-803F-4A75-B7F1-FDF4B1E504D5}" type="presOf" srcId="{CBC6B14D-F886-48FB-9595-FCFFFFBA3A9A}" destId="{58DBE976-1693-4102-8B6B-EA5035A2B10E}" srcOrd="0" destOrd="0" presId="urn:microsoft.com/office/officeart/2005/8/layout/vList2"/>
    <dgm:cxn modelId="{2B64B6DC-EA80-4A15-B48D-171C83AAD554}" srcId="{9B13822A-07AA-4EDF-B323-3E8F500F9D8A}" destId="{CBC6B14D-F886-48FB-9595-FCFFFFBA3A9A}" srcOrd="0" destOrd="0" parTransId="{0CA9DF74-6D30-48A7-98CD-3081BB3D255A}" sibTransId="{DEC1C565-7300-4FFF-85CB-1AB7E4D1BB74}"/>
    <dgm:cxn modelId="{A354F674-BEF1-40EC-819D-29D49A10F482}" type="presOf" srcId="{9B13822A-07AA-4EDF-B323-3E8F500F9D8A}" destId="{FE1BA425-F2A4-4BC1-9440-D6675F28AD2C}" srcOrd="0" destOrd="0" presId="urn:microsoft.com/office/officeart/2005/8/layout/vList2"/>
    <dgm:cxn modelId="{DED620E0-4790-4F35-B3AF-EA5583BC66D6}" type="presParOf" srcId="{FE1BA425-F2A4-4BC1-9440-D6675F28AD2C}" destId="{58DBE976-1693-4102-8B6B-EA5035A2B1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FDACCB-A2C6-4B36-8838-EE4C50E33DE7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C0739BE3-D69B-4CA0-B4CE-93CE982B025B}">
      <dgm:prSet/>
      <dgm:spPr/>
      <dgm:t>
        <a:bodyPr/>
        <a:lstStyle/>
        <a:p>
          <a:pPr rtl="0"/>
          <a:r>
            <a:rPr lang="nl-NL" b="0" dirty="0" smtClean="0"/>
            <a:t>De eerste generatie wordt aangeduid met F1</a:t>
          </a:r>
          <a:endParaRPr lang="nl-NL" b="0" dirty="0"/>
        </a:p>
      </dgm:t>
    </dgm:pt>
    <dgm:pt modelId="{D4E46576-DE31-41CF-8646-D18559E8A652}" type="parTrans" cxnId="{94688D39-EB39-4B1C-B527-D392DED9E479}">
      <dgm:prSet/>
      <dgm:spPr/>
      <dgm:t>
        <a:bodyPr/>
        <a:lstStyle/>
        <a:p>
          <a:endParaRPr lang="nl-NL" b="0"/>
        </a:p>
      </dgm:t>
    </dgm:pt>
    <dgm:pt modelId="{E6BACAEA-A1B8-4E27-BB5A-D7812CE4FC75}" type="sibTrans" cxnId="{94688D39-EB39-4B1C-B527-D392DED9E479}">
      <dgm:prSet/>
      <dgm:spPr/>
      <dgm:t>
        <a:bodyPr/>
        <a:lstStyle/>
        <a:p>
          <a:endParaRPr lang="nl-NL" b="0"/>
        </a:p>
      </dgm:t>
    </dgm:pt>
    <dgm:pt modelId="{390B11C2-1C23-407D-BBF8-A3B62044FC52}">
      <dgm:prSet/>
      <dgm:spPr/>
      <dgm:t>
        <a:bodyPr/>
        <a:lstStyle/>
        <a:p>
          <a:pPr rtl="0"/>
          <a:r>
            <a:rPr lang="nl-NL" b="0" smtClean="0"/>
            <a:t>Genotype F1: 100% Aa</a:t>
          </a:r>
          <a:endParaRPr lang="nl-NL" b="0"/>
        </a:p>
      </dgm:t>
    </dgm:pt>
    <dgm:pt modelId="{41D2D331-A00B-43EF-ABBA-4CB3ADC3DC17}" type="parTrans" cxnId="{309BC4C9-4BBB-4245-AEFB-4E0D8595A92A}">
      <dgm:prSet/>
      <dgm:spPr/>
      <dgm:t>
        <a:bodyPr/>
        <a:lstStyle/>
        <a:p>
          <a:endParaRPr lang="nl-NL" b="0"/>
        </a:p>
      </dgm:t>
    </dgm:pt>
    <dgm:pt modelId="{9FF6DFDD-8190-4EF2-9FAA-20A3C3E5B589}" type="sibTrans" cxnId="{309BC4C9-4BBB-4245-AEFB-4E0D8595A92A}">
      <dgm:prSet/>
      <dgm:spPr/>
      <dgm:t>
        <a:bodyPr/>
        <a:lstStyle/>
        <a:p>
          <a:endParaRPr lang="nl-NL" b="0"/>
        </a:p>
      </dgm:t>
    </dgm:pt>
    <dgm:pt modelId="{589A08A9-2E03-40AB-890C-E3A862BA53D0}">
      <dgm:prSet/>
      <dgm:spPr/>
      <dgm:t>
        <a:bodyPr/>
        <a:lstStyle/>
        <a:p>
          <a:pPr rtl="0"/>
          <a:r>
            <a:rPr lang="nl-NL" b="0" dirty="0" smtClean="0"/>
            <a:t>Fenotype F1: 100% zwarte vacht (dominant)</a:t>
          </a:r>
          <a:endParaRPr lang="nl-NL" b="0" dirty="0"/>
        </a:p>
      </dgm:t>
    </dgm:pt>
    <dgm:pt modelId="{E15C9C47-7088-4C29-BEAE-1DF4DC567907}" type="parTrans" cxnId="{62B5B673-9695-4B55-A833-E1E3A46A44BA}">
      <dgm:prSet/>
      <dgm:spPr/>
      <dgm:t>
        <a:bodyPr/>
        <a:lstStyle/>
        <a:p>
          <a:endParaRPr lang="nl-NL" b="0"/>
        </a:p>
      </dgm:t>
    </dgm:pt>
    <dgm:pt modelId="{71E1E06D-F95D-4B3F-96A5-CC62AAD7C76A}" type="sibTrans" cxnId="{62B5B673-9695-4B55-A833-E1E3A46A44BA}">
      <dgm:prSet/>
      <dgm:spPr/>
      <dgm:t>
        <a:bodyPr/>
        <a:lstStyle/>
        <a:p>
          <a:endParaRPr lang="nl-NL" b="0"/>
        </a:p>
      </dgm:t>
    </dgm:pt>
    <dgm:pt modelId="{0730FF87-3EDA-4795-8669-B10F39030FA5}">
      <dgm:prSet/>
      <dgm:spPr/>
      <dgm:t>
        <a:bodyPr/>
        <a:lstStyle/>
        <a:p>
          <a:pPr rtl="0"/>
          <a:r>
            <a:rPr lang="nl-NL" b="0" smtClean="0"/>
            <a:t>Nieuwe kruising: F1 wordt onderling gekruisd</a:t>
          </a:r>
          <a:endParaRPr lang="nl-NL" b="0"/>
        </a:p>
      </dgm:t>
    </dgm:pt>
    <dgm:pt modelId="{767AE35A-B378-48EE-AACD-38CA90620D0A}" type="parTrans" cxnId="{D675CCD8-DD43-453F-B6B9-0114C7951FBC}">
      <dgm:prSet/>
      <dgm:spPr/>
      <dgm:t>
        <a:bodyPr/>
        <a:lstStyle/>
        <a:p>
          <a:endParaRPr lang="nl-NL" b="0"/>
        </a:p>
      </dgm:t>
    </dgm:pt>
    <dgm:pt modelId="{24DB87C4-C888-46FF-8E40-DA750FC65DF0}" type="sibTrans" cxnId="{D675CCD8-DD43-453F-B6B9-0114C7951FBC}">
      <dgm:prSet/>
      <dgm:spPr/>
      <dgm:t>
        <a:bodyPr/>
        <a:lstStyle/>
        <a:p>
          <a:endParaRPr lang="nl-NL" b="0"/>
        </a:p>
      </dgm:t>
    </dgm:pt>
    <dgm:pt modelId="{E57A0C16-F16B-4718-A2A1-08E2467EC6B1}">
      <dgm:prSet/>
      <dgm:spPr/>
      <dgm:t>
        <a:bodyPr/>
        <a:lstStyle/>
        <a:p>
          <a:pPr rtl="0"/>
          <a:r>
            <a:rPr lang="nl-NL" b="0" dirty="0" smtClean="0"/>
            <a:t>Zwarte stier: Genotype Aa, </a:t>
          </a:r>
          <a:r>
            <a:rPr lang="nl-NL" b="0" dirty="0" smtClean="0"/>
            <a:t>allelen A </a:t>
          </a:r>
          <a:r>
            <a:rPr lang="nl-NL" b="0" dirty="0" smtClean="0"/>
            <a:t>of a</a:t>
          </a:r>
          <a:endParaRPr lang="nl-NL" b="0" dirty="0"/>
        </a:p>
      </dgm:t>
    </dgm:pt>
    <dgm:pt modelId="{A73D45A7-294F-471A-959A-50284547965C}" type="parTrans" cxnId="{9FF85427-33F4-40F0-887E-6D0CD1ADC5E2}">
      <dgm:prSet/>
      <dgm:spPr/>
      <dgm:t>
        <a:bodyPr/>
        <a:lstStyle/>
        <a:p>
          <a:endParaRPr lang="nl-NL" b="0"/>
        </a:p>
      </dgm:t>
    </dgm:pt>
    <dgm:pt modelId="{F1F3C777-739E-42F7-BE82-E70F0B807187}" type="sibTrans" cxnId="{9FF85427-33F4-40F0-887E-6D0CD1ADC5E2}">
      <dgm:prSet/>
      <dgm:spPr/>
      <dgm:t>
        <a:bodyPr/>
        <a:lstStyle/>
        <a:p>
          <a:endParaRPr lang="nl-NL" b="0"/>
        </a:p>
      </dgm:t>
    </dgm:pt>
    <dgm:pt modelId="{6C4F3C46-80CC-465A-A46C-27BAF98C83B1}">
      <dgm:prSet/>
      <dgm:spPr/>
      <dgm:t>
        <a:bodyPr/>
        <a:lstStyle/>
        <a:p>
          <a:pPr rtl="0"/>
          <a:r>
            <a:rPr lang="nl-NL" b="0" dirty="0" smtClean="0"/>
            <a:t>Zwarte koe: Genotype Aa, </a:t>
          </a:r>
          <a:r>
            <a:rPr lang="nl-NL" b="0" dirty="0" smtClean="0"/>
            <a:t>allelen </a:t>
          </a:r>
          <a:r>
            <a:rPr lang="nl-NL" b="0" dirty="0" smtClean="0"/>
            <a:t>A of a</a:t>
          </a:r>
          <a:endParaRPr lang="nl-NL" b="0" dirty="0"/>
        </a:p>
      </dgm:t>
    </dgm:pt>
    <dgm:pt modelId="{40ECD5D5-7539-4AC5-A83E-E93A82B1B7C2}" type="parTrans" cxnId="{610D44B9-0B7F-463D-A9D4-13E760D1DB9F}">
      <dgm:prSet/>
      <dgm:spPr/>
      <dgm:t>
        <a:bodyPr/>
        <a:lstStyle/>
        <a:p>
          <a:endParaRPr lang="nl-NL" b="0"/>
        </a:p>
      </dgm:t>
    </dgm:pt>
    <dgm:pt modelId="{5AF32B43-6D8E-4259-8196-DAF9AABC1BF1}" type="sibTrans" cxnId="{610D44B9-0B7F-463D-A9D4-13E760D1DB9F}">
      <dgm:prSet/>
      <dgm:spPr/>
      <dgm:t>
        <a:bodyPr/>
        <a:lstStyle/>
        <a:p>
          <a:endParaRPr lang="nl-NL" b="0"/>
        </a:p>
      </dgm:t>
    </dgm:pt>
    <dgm:pt modelId="{55DA031A-302A-49B9-86B8-00271308EEEE}" type="pres">
      <dgm:prSet presAssocID="{53FDACCB-A2C6-4B36-8838-EE4C50E33D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6684378-4DC0-41C0-BC89-FD8A3C8A0A95}" type="pres">
      <dgm:prSet presAssocID="{C0739BE3-D69B-4CA0-B4CE-93CE982B025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8C275C-ED4E-409E-AD38-2D40EEA45AC8}" type="pres">
      <dgm:prSet presAssocID="{E6BACAEA-A1B8-4E27-BB5A-D7812CE4FC75}" presName="spacer" presStyleCnt="0"/>
      <dgm:spPr/>
    </dgm:pt>
    <dgm:pt modelId="{387A2AD5-2496-46D3-9303-AE35DCCDE375}" type="pres">
      <dgm:prSet presAssocID="{390B11C2-1C23-407D-BBF8-A3B62044FC5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65165F2-2A02-4D58-85F6-0BEF70F1985C}" type="pres">
      <dgm:prSet presAssocID="{9FF6DFDD-8190-4EF2-9FAA-20A3C3E5B589}" presName="spacer" presStyleCnt="0"/>
      <dgm:spPr/>
    </dgm:pt>
    <dgm:pt modelId="{36C59F89-3AB3-4561-B099-C174E2D63789}" type="pres">
      <dgm:prSet presAssocID="{589A08A9-2E03-40AB-890C-E3A862BA53D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F0CCA2C-6217-49EC-93CE-070BB3C6529D}" type="pres">
      <dgm:prSet presAssocID="{71E1E06D-F95D-4B3F-96A5-CC62AAD7C76A}" presName="spacer" presStyleCnt="0"/>
      <dgm:spPr/>
    </dgm:pt>
    <dgm:pt modelId="{5FAE86EB-9A9B-4E8F-B6AB-DA573ED50C86}" type="pres">
      <dgm:prSet presAssocID="{0730FF87-3EDA-4795-8669-B10F39030FA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0B9BEF-458C-46DD-A0E7-EFA14F0D7F1E}" type="pres">
      <dgm:prSet presAssocID="{24DB87C4-C888-46FF-8E40-DA750FC65DF0}" presName="spacer" presStyleCnt="0"/>
      <dgm:spPr/>
    </dgm:pt>
    <dgm:pt modelId="{015DCCCF-8C2E-4F76-A6E5-ACF6999A6D57}" type="pres">
      <dgm:prSet presAssocID="{E57A0C16-F16B-4718-A2A1-08E2467EC6B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C8B88D0-A332-4429-9B37-D03D9FAE7A94}" type="pres">
      <dgm:prSet presAssocID="{F1F3C777-739E-42F7-BE82-E70F0B807187}" presName="spacer" presStyleCnt="0"/>
      <dgm:spPr/>
    </dgm:pt>
    <dgm:pt modelId="{6A7D79A8-A6BA-4A4D-BE11-F100BF381833}" type="pres">
      <dgm:prSet presAssocID="{6C4F3C46-80CC-465A-A46C-27BAF98C83B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09BC4C9-4BBB-4245-AEFB-4E0D8595A92A}" srcId="{53FDACCB-A2C6-4B36-8838-EE4C50E33DE7}" destId="{390B11C2-1C23-407D-BBF8-A3B62044FC52}" srcOrd="1" destOrd="0" parTransId="{41D2D331-A00B-43EF-ABBA-4CB3ADC3DC17}" sibTransId="{9FF6DFDD-8190-4EF2-9FAA-20A3C3E5B589}"/>
    <dgm:cxn modelId="{2C42DFEB-9575-4C0E-AC47-C012D3C1CE46}" type="presOf" srcId="{C0739BE3-D69B-4CA0-B4CE-93CE982B025B}" destId="{B6684378-4DC0-41C0-BC89-FD8A3C8A0A95}" srcOrd="0" destOrd="0" presId="urn:microsoft.com/office/officeart/2005/8/layout/vList2"/>
    <dgm:cxn modelId="{9A0306A2-DECE-44DD-A04D-C210AFFA2871}" type="presOf" srcId="{0730FF87-3EDA-4795-8669-B10F39030FA5}" destId="{5FAE86EB-9A9B-4E8F-B6AB-DA573ED50C86}" srcOrd="0" destOrd="0" presId="urn:microsoft.com/office/officeart/2005/8/layout/vList2"/>
    <dgm:cxn modelId="{610D44B9-0B7F-463D-A9D4-13E760D1DB9F}" srcId="{53FDACCB-A2C6-4B36-8838-EE4C50E33DE7}" destId="{6C4F3C46-80CC-465A-A46C-27BAF98C83B1}" srcOrd="5" destOrd="0" parTransId="{40ECD5D5-7539-4AC5-A83E-E93A82B1B7C2}" sibTransId="{5AF32B43-6D8E-4259-8196-DAF9AABC1BF1}"/>
    <dgm:cxn modelId="{A716B954-9E89-40BD-8386-1D6D688E4F4B}" type="presOf" srcId="{6C4F3C46-80CC-465A-A46C-27BAF98C83B1}" destId="{6A7D79A8-A6BA-4A4D-BE11-F100BF381833}" srcOrd="0" destOrd="0" presId="urn:microsoft.com/office/officeart/2005/8/layout/vList2"/>
    <dgm:cxn modelId="{C23E164F-B252-4D0B-A83F-D9F03E344FE8}" type="presOf" srcId="{E57A0C16-F16B-4718-A2A1-08E2467EC6B1}" destId="{015DCCCF-8C2E-4F76-A6E5-ACF6999A6D57}" srcOrd="0" destOrd="0" presId="urn:microsoft.com/office/officeart/2005/8/layout/vList2"/>
    <dgm:cxn modelId="{9FF85427-33F4-40F0-887E-6D0CD1ADC5E2}" srcId="{53FDACCB-A2C6-4B36-8838-EE4C50E33DE7}" destId="{E57A0C16-F16B-4718-A2A1-08E2467EC6B1}" srcOrd="4" destOrd="0" parTransId="{A73D45A7-294F-471A-959A-50284547965C}" sibTransId="{F1F3C777-739E-42F7-BE82-E70F0B807187}"/>
    <dgm:cxn modelId="{33B57572-BE36-45A7-A0B7-4C882D06CB23}" type="presOf" srcId="{589A08A9-2E03-40AB-890C-E3A862BA53D0}" destId="{36C59F89-3AB3-4561-B099-C174E2D63789}" srcOrd="0" destOrd="0" presId="urn:microsoft.com/office/officeart/2005/8/layout/vList2"/>
    <dgm:cxn modelId="{D675CCD8-DD43-453F-B6B9-0114C7951FBC}" srcId="{53FDACCB-A2C6-4B36-8838-EE4C50E33DE7}" destId="{0730FF87-3EDA-4795-8669-B10F39030FA5}" srcOrd="3" destOrd="0" parTransId="{767AE35A-B378-48EE-AACD-38CA90620D0A}" sibTransId="{24DB87C4-C888-46FF-8E40-DA750FC65DF0}"/>
    <dgm:cxn modelId="{501C87B7-8321-4AD0-8DDA-C51D4F6F81D0}" type="presOf" srcId="{53FDACCB-A2C6-4B36-8838-EE4C50E33DE7}" destId="{55DA031A-302A-49B9-86B8-00271308EEEE}" srcOrd="0" destOrd="0" presId="urn:microsoft.com/office/officeart/2005/8/layout/vList2"/>
    <dgm:cxn modelId="{3AAB30A7-1922-4E18-9478-E65D2FB6DD38}" type="presOf" srcId="{390B11C2-1C23-407D-BBF8-A3B62044FC52}" destId="{387A2AD5-2496-46D3-9303-AE35DCCDE375}" srcOrd="0" destOrd="0" presId="urn:microsoft.com/office/officeart/2005/8/layout/vList2"/>
    <dgm:cxn modelId="{62B5B673-9695-4B55-A833-E1E3A46A44BA}" srcId="{53FDACCB-A2C6-4B36-8838-EE4C50E33DE7}" destId="{589A08A9-2E03-40AB-890C-E3A862BA53D0}" srcOrd="2" destOrd="0" parTransId="{E15C9C47-7088-4C29-BEAE-1DF4DC567907}" sibTransId="{71E1E06D-F95D-4B3F-96A5-CC62AAD7C76A}"/>
    <dgm:cxn modelId="{94688D39-EB39-4B1C-B527-D392DED9E479}" srcId="{53FDACCB-A2C6-4B36-8838-EE4C50E33DE7}" destId="{C0739BE3-D69B-4CA0-B4CE-93CE982B025B}" srcOrd="0" destOrd="0" parTransId="{D4E46576-DE31-41CF-8646-D18559E8A652}" sibTransId="{E6BACAEA-A1B8-4E27-BB5A-D7812CE4FC75}"/>
    <dgm:cxn modelId="{AFCC99A5-44E0-4261-A262-3EA484C35799}" type="presParOf" srcId="{55DA031A-302A-49B9-86B8-00271308EEEE}" destId="{B6684378-4DC0-41C0-BC89-FD8A3C8A0A95}" srcOrd="0" destOrd="0" presId="urn:microsoft.com/office/officeart/2005/8/layout/vList2"/>
    <dgm:cxn modelId="{2D04CB2E-99FE-4EA2-8261-5C240DDE7A04}" type="presParOf" srcId="{55DA031A-302A-49B9-86B8-00271308EEEE}" destId="{308C275C-ED4E-409E-AD38-2D40EEA45AC8}" srcOrd="1" destOrd="0" presId="urn:microsoft.com/office/officeart/2005/8/layout/vList2"/>
    <dgm:cxn modelId="{36A3E712-56A4-4DB7-9041-A0BFC172A181}" type="presParOf" srcId="{55DA031A-302A-49B9-86B8-00271308EEEE}" destId="{387A2AD5-2496-46D3-9303-AE35DCCDE375}" srcOrd="2" destOrd="0" presId="urn:microsoft.com/office/officeart/2005/8/layout/vList2"/>
    <dgm:cxn modelId="{982BF88B-47C2-4DAD-A4D7-E928D7034E42}" type="presParOf" srcId="{55DA031A-302A-49B9-86B8-00271308EEEE}" destId="{465165F2-2A02-4D58-85F6-0BEF70F1985C}" srcOrd="3" destOrd="0" presId="urn:microsoft.com/office/officeart/2005/8/layout/vList2"/>
    <dgm:cxn modelId="{32BA3CCC-7713-45BC-AF81-4505DB1D1297}" type="presParOf" srcId="{55DA031A-302A-49B9-86B8-00271308EEEE}" destId="{36C59F89-3AB3-4561-B099-C174E2D63789}" srcOrd="4" destOrd="0" presId="urn:microsoft.com/office/officeart/2005/8/layout/vList2"/>
    <dgm:cxn modelId="{D232C5E2-39C2-4E7E-ADAB-BA9CE8F54E8F}" type="presParOf" srcId="{55DA031A-302A-49B9-86B8-00271308EEEE}" destId="{9F0CCA2C-6217-49EC-93CE-070BB3C6529D}" srcOrd="5" destOrd="0" presId="urn:microsoft.com/office/officeart/2005/8/layout/vList2"/>
    <dgm:cxn modelId="{AFB1A4F6-158E-4609-966E-053D1F274D12}" type="presParOf" srcId="{55DA031A-302A-49B9-86B8-00271308EEEE}" destId="{5FAE86EB-9A9B-4E8F-B6AB-DA573ED50C86}" srcOrd="6" destOrd="0" presId="urn:microsoft.com/office/officeart/2005/8/layout/vList2"/>
    <dgm:cxn modelId="{468F873C-FF34-4C7E-8E1F-E388B13C5CA0}" type="presParOf" srcId="{55DA031A-302A-49B9-86B8-00271308EEEE}" destId="{670B9BEF-458C-46DD-A0E7-EFA14F0D7F1E}" srcOrd="7" destOrd="0" presId="urn:microsoft.com/office/officeart/2005/8/layout/vList2"/>
    <dgm:cxn modelId="{84627E2A-5BBB-4108-AC51-C4591645AFD3}" type="presParOf" srcId="{55DA031A-302A-49B9-86B8-00271308EEEE}" destId="{015DCCCF-8C2E-4F76-A6E5-ACF6999A6D57}" srcOrd="8" destOrd="0" presId="urn:microsoft.com/office/officeart/2005/8/layout/vList2"/>
    <dgm:cxn modelId="{CB2F4E8B-64F1-4F36-9E19-42D619C53F30}" type="presParOf" srcId="{55DA031A-302A-49B9-86B8-00271308EEEE}" destId="{CC8B88D0-A332-4429-9B37-D03D9FAE7A94}" srcOrd="9" destOrd="0" presId="urn:microsoft.com/office/officeart/2005/8/layout/vList2"/>
    <dgm:cxn modelId="{CEB2B502-907C-461F-A84B-135A8D90E032}" type="presParOf" srcId="{55DA031A-302A-49B9-86B8-00271308EEEE}" destId="{6A7D79A8-A6BA-4A4D-BE11-F100BF38183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BBFFA0D-B3F7-40F7-B83B-5480048C231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0B102E74-0FAA-4838-8F0C-83F1B0E86262}">
      <dgm:prSet/>
      <dgm:spPr/>
      <dgm:t>
        <a:bodyPr/>
        <a:lstStyle/>
        <a:p>
          <a:pPr rtl="0"/>
          <a:r>
            <a:rPr lang="nl-NL" smtClean="0"/>
            <a:t>Werken met kruisingsvraagstukken IV</a:t>
          </a:r>
          <a:endParaRPr lang="nl-NL"/>
        </a:p>
      </dgm:t>
    </dgm:pt>
    <dgm:pt modelId="{DA024A5E-1037-4960-A405-B1D0D366B6DC}" type="parTrans" cxnId="{CE560B7B-423B-4530-8E90-22C548132497}">
      <dgm:prSet/>
      <dgm:spPr/>
      <dgm:t>
        <a:bodyPr/>
        <a:lstStyle/>
        <a:p>
          <a:endParaRPr lang="nl-NL"/>
        </a:p>
      </dgm:t>
    </dgm:pt>
    <dgm:pt modelId="{2F8D3F1B-63DB-4D27-871A-28D1056F57D1}" type="sibTrans" cxnId="{CE560B7B-423B-4530-8E90-22C548132497}">
      <dgm:prSet/>
      <dgm:spPr/>
      <dgm:t>
        <a:bodyPr/>
        <a:lstStyle/>
        <a:p>
          <a:endParaRPr lang="nl-NL"/>
        </a:p>
      </dgm:t>
    </dgm:pt>
    <dgm:pt modelId="{D8B70CB3-262C-4567-84FB-BA2D4A76C71E}" type="pres">
      <dgm:prSet presAssocID="{5BBFFA0D-B3F7-40F7-B83B-5480048C23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799E570-EF33-4A21-B864-790156BBE2FA}" type="pres">
      <dgm:prSet presAssocID="{0B102E74-0FAA-4838-8F0C-83F1B0E862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2FAA234-276A-4CF3-B298-A8F72B6D86D4}" type="presOf" srcId="{0B102E74-0FAA-4838-8F0C-83F1B0E86262}" destId="{D799E570-EF33-4A21-B864-790156BBE2FA}" srcOrd="0" destOrd="0" presId="urn:microsoft.com/office/officeart/2005/8/layout/vList2"/>
    <dgm:cxn modelId="{CE560B7B-423B-4530-8E90-22C548132497}" srcId="{5BBFFA0D-B3F7-40F7-B83B-5480048C2312}" destId="{0B102E74-0FAA-4838-8F0C-83F1B0E86262}" srcOrd="0" destOrd="0" parTransId="{DA024A5E-1037-4960-A405-B1D0D366B6DC}" sibTransId="{2F8D3F1B-63DB-4D27-871A-28D1056F57D1}"/>
    <dgm:cxn modelId="{F8CB0773-0C49-4250-A99E-5A6EB20C1225}" type="presOf" srcId="{5BBFFA0D-B3F7-40F7-B83B-5480048C2312}" destId="{D8B70CB3-262C-4567-84FB-BA2D4A76C71E}" srcOrd="0" destOrd="0" presId="urn:microsoft.com/office/officeart/2005/8/layout/vList2"/>
    <dgm:cxn modelId="{00EF0B3E-5806-4A6B-8F19-F20B4C19EA06}" type="presParOf" srcId="{D8B70CB3-262C-4567-84FB-BA2D4A76C71E}" destId="{D799E570-EF33-4A21-B864-790156BBE2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472B9D1-56D0-4E47-8E50-2928CE006A7C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925C3FE4-724E-49C6-B952-A3A5DD80A5D8}">
      <dgm:prSet/>
      <dgm:spPr/>
      <dgm:t>
        <a:bodyPr/>
        <a:lstStyle/>
        <a:p>
          <a:pPr algn="ctr" rtl="0"/>
          <a:r>
            <a:rPr lang="nl-NL" dirty="0" smtClean="0"/>
            <a:t>Zwarte stier: Genotype Aa, </a:t>
          </a:r>
          <a:r>
            <a:rPr lang="nl-NL" dirty="0" smtClean="0"/>
            <a:t>allelen </a:t>
          </a:r>
          <a:r>
            <a:rPr lang="nl-NL" dirty="0" smtClean="0"/>
            <a:t>A of a</a:t>
          </a:r>
          <a:endParaRPr lang="nl-NL" dirty="0"/>
        </a:p>
      </dgm:t>
    </dgm:pt>
    <dgm:pt modelId="{6799256A-287A-4422-BFEA-44CE4B83238D}" type="parTrans" cxnId="{ED4A12FA-D4FC-4FF5-BFF3-FF148E4EA5A8}">
      <dgm:prSet/>
      <dgm:spPr/>
      <dgm:t>
        <a:bodyPr/>
        <a:lstStyle/>
        <a:p>
          <a:pPr algn="ctr"/>
          <a:endParaRPr lang="nl-NL"/>
        </a:p>
      </dgm:t>
    </dgm:pt>
    <dgm:pt modelId="{90CAAF1F-8B1B-4131-8CFE-11C7E134F8E7}" type="sibTrans" cxnId="{ED4A12FA-D4FC-4FF5-BFF3-FF148E4EA5A8}">
      <dgm:prSet/>
      <dgm:spPr/>
      <dgm:t>
        <a:bodyPr/>
        <a:lstStyle/>
        <a:p>
          <a:pPr algn="ctr"/>
          <a:endParaRPr lang="nl-NL"/>
        </a:p>
      </dgm:t>
    </dgm:pt>
    <dgm:pt modelId="{309EE4DB-8480-4E0A-9CD6-D4380444AC9C}">
      <dgm:prSet/>
      <dgm:spPr/>
      <dgm:t>
        <a:bodyPr/>
        <a:lstStyle/>
        <a:p>
          <a:pPr algn="ctr" rtl="0"/>
          <a:r>
            <a:rPr lang="nl-NL" dirty="0" smtClean="0"/>
            <a:t>Zwarte koe: Genotype Aa, </a:t>
          </a:r>
          <a:r>
            <a:rPr lang="nl-NL" dirty="0" smtClean="0"/>
            <a:t>allelen </a:t>
          </a:r>
          <a:r>
            <a:rPr lang="nl-NL" dirty="0" smtClean="0"/>
            <a:t>A of a</a:t>
          </a:r>
          <a:endParaRPr lang="nl-NL" dirty="0"/>
        </a:p>
      </dgm:t>
    </dgm:pt>
    <dgm:pt modelId="{A5F5CD96-A2E2-4E24-AC50-92441B941783}" type="parTrans" cxnId="{D61B2A37-39A4-482E-9B85-D8F90129FB35}">
      <dgm:prSet/>
      <dgm:spPr/>
      <dgm:t>
        <a:bodyPr/>
        <a:lstStyle/>
        <a:p>
          <a:pPr algn="ctr"/>
          <a:endParaRPr lang="nl-NL"/>
        </a:p>
      </dgm:t>
    </dgm:pt>
    <dgm:pt modelId="{AEDDF98A-45DE-47E0-BC76-EDB7A62DABAF}" type="sibTrans" cxnId="{D61B2A37-39A4-482E-9B85-D8F90129FB35}">
      <dgm:prSet/>
      <dgm:spPr/>
      <dgm:t>
        <a:bodyPr/>
        <a:lstStyle/>
        <a:p>
          <a:pPr algn="ctr"/>
          <a:endParaRPr lang="nl-NL"/>
        </a:p>
      </dgm:t>
    </dgm:pt>
    <dgm:pt modelId="{327C06E0-4293-4785-B8FD-C4BCAA39B4A6}">
      <dgm:prSet/>
      <dgm:spPr/>
      <dgm:t>
        <a:bodyPr/>
        <a:lstStyle/>
        <a:p>
          <a:pPr algn="ctr" rtl="0"/>
          <a:r>
            <a:rPr lang="nl-NL" dirty="0" smtClean="0"/>
            <a:t>Nieuw schema voor </a:t>
          </a:r>
          <a:r>
            <a:rPr lang="nl-NL" dirty="0" smtClean="0"/>
            <a:t>nieuwe combinatiemogelijkheden</a:t>
          </a:r>
          <a:endParaRPr lang="nl-NL" dirty="0"/>
        </a:p>
      </dgm:t>
    </dgm:pt>
    <dgm:pt modelId="{6620490C-5936-40EB-8046-E80A9BD42AB3}" type="parTrans" cxnId="{C47B58C7-B286-4AEA-92D0-329042A125FF}">
      <dgm:prSet/>
      <dgm:spPr/>
      <dgm:t>
        <a:bodyPr/>
        <a:lstStyle/>
        <a:p>
          <a:pPr algn="ctr"/>
          <a:endParaRPr lang="nl-NL"/>
        </a:p>
      </dgm:t>
    </dgm:pt>
    <dgm:pt modelId="{7FF60EDD-83F3-4EF3-908A-6413928576A9}" type="sibTrans" cxnId="{C47B58C7-B286-4AEA-92D0-329042A125FF}">
      <dgm:prSet/>
      <dgm:spPr/>
      <dgm:t>
        <a:bodyPr/>
        <a:lstStyle/>
        <a:p>
          <a:pPr algn="ctr"/>
          <a:endParaRPr lang="nl-NL"/>
        </a:p>
      </dgm:t>
    </dgm:pt>
    <dgm:pt modelId="{1BF103DF-EE19-4A8B-8FF4-511347D79747}" type="pres">
      <dgm:prSet presAssocID="{F472B9D1-56D0-4E47-8E50-2928CE006A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7BB8DDB-329C-4F47-8BCE-A7ADB66CE1F5}" type="pres">
      <dgm:prSet presAssocID="{925C3FE4-724E-49C6-B952-A3A5DD80A5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11401E5-0D13-4C9E-89C5-2E2C88E238D0}" type="pres">
      <dgm:prSet presAssocID="{90CAAF1F-8B1B-4131-8CFE-11C7E134F8E7}" presName="spacer" presStyleCnt="0"/>
      <dgm:spPr/>
    </dgm:pt>
    <dgm:pt modelId="{81DFD26C-7503-4453-8E9D-F7E86628A521}" type="pres">
      <dgm:prSet presAssocID="{309EE4DB-8480-4E0A-9CD6-D4380444AC9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66076C7-5FBF-4F57-840A-9D9E7232D830}" type="pres">
      <dgm:prSet presAssocID="{AEDDF98A-45DE-47E0-BC76-EDB7A62DABAF}" presName="spacer" presStyleCnt="0"/>
      <dgm:spPr/>
    </dgm:pt>
    <dgm:pt modelId="{BFF5B76F-B643-4974-A929-779F547B0ACC}" type="pres">
      <dgm:prSet presAssocID="{327C06E0-4293-4785-B8FD-C4BCAA39B4A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97B5D17-BADD-49E6-82E5-F0D6C8D39206}" type="presOf" srcId="{925C3FE4-724E-49C6-B952-A3A5DD80A5D8}" destId="{F7BB8DDB-329C-4F47-8BCE-A7ADB66CE1F5}" srcOrd="0" destOrd="0" presId="urn:microsoft.com/office/officeart/2005/8/layout/vList2"/>
    <dgm:cxn modelId="{EDE274EB-796C-42CC-B7F6-7CBD12DB108F}" type="presOf" srcId="{327C06E0-4293-4785-B8FD-C4BCAA39B4A6}" destId="{BFF5B76F-B643-4974-A929-779F547B0ACC}" srcOrd="0" destOrd="0" presId="urn:microsoft.com/office/officeart/2005/8/layout/vList2"/>
    <dgm:cxn modelId="{D61B2A37-39A4-482E-9B85-D8F90129FB35}" srcId="{F472B9D1-56D0-4E47-8E50-2928CE006A7C}" destId="{309EE4DB-8480-4E0A-9CD6-D4380444AC9C}" srcOrd="1" destOrd="0" parTransId="{A5F5CD96-A2E2-4E24-AC50-92441B941783}" sibTransId="{AEDDF98A-45DE-47E0-BC76-EDB7A62DABAF}"/>
    <dgm:cxn modelId="{1245E8DE-0727-40B3-B953-DFD45B1E2221}" type="presOf" srcId="{309EE4DB-8480-4E0A-9CD6-D4380444AC9C}" destId="{81DFD26C-7503-4453-8E9D-F7E86628A521}" srcOrd="0" destOrd="0" presId="urn:microsoft.com/office/officeart/2005/8/layout/vList2"/>
    <dgm:cxn modelId="{066E2389-4386-4FE6-A3FE-A540891CD33A}" type="presOf" srcId="{F472B9D1-56D0-4E47-8E50-2928CE006A7C}" destId="{1BF103DF-EE19-4A8B-8FF4-511347D79747}" srcOrd="0" destOrd="0" presId="urn:microsoft.com/office/officeart/2005/8/layout/vList2"/>
    <dgm:cxn modelId="{ED4A12FA-D4FC-4FF5-BFF3-FF148E4EA5A8}" srcId="{F472B9D1-56D0-4E47-8E50-2928CE006A7C}" destId="{925C3FE4-724E-49C6-B952-A3A5DD80A5D8}" srcOrd="0" destOrd="0" parTransId="{6799256A-287A-4422-BFEA-44CE4B83238D}" sibTransId="{90CAAF1F-8B1B-4131-8CFE-11C7E134F8E7}"/>
    <dgm:cxn modelId="{C47B58C7-B286-4AEA-92D0-329042A125FF}" srcId="{F472B9D1-56D0-4E47-8E50-2928CE006A7C}" destId="{327C06E0-4293-4785-B8FD-C4BCAA39B4A6}" srcOrd="2" destOrd="0" parTransId="{6620490C-5936-40EB-8046-E80A9BD42AB3}" sibTransId="{7FF60EDD-83F3-4EF3-908A-6413928576A9}"/>
    <dgm:cxn modelId="{2806E0B9-3875-4693-97B5-0EACB44DABA2}" type="presParOf" srcId="{1BF103DF-EE19-4A8B-8FF4-511347D79747}" destId="{F7BB8DDB-329C-4F47-8BCE-A7ADB66CE1F5}" srcOrd="0" destOrd="0" presId="urn:microsoft.com/office/officeart/2005/8/layout/vList2"/>
    <dgm:cxn modelId="{F715BD9D-E4AD-44F2-83DA-0F2D2A24C4DE}" type="presParOf" srcId="{1BF103DF-EE19-4A8B-8FF4-511347D79747}" destId="{711401E5-0D13-4C9E-89C5-2E2C88E238D0}" srcOrd="1" destOrd="0" presId="urn:microsoft.com/office/officeart/2005/8/layout/vList2"/>
    <dgm:cxn modelId="{7FCC7C59-C892-4FD2-BB5D-3E8AC5C07752}" type="presParOf" srcId="{1BF103DF-EE19-4A8B-8FF4-511347D79747}" destId="{81DFD26C-7503-4453-8E9D-F7E86628A521}" srcOrd="2" destOrd="0" presId="urn:microsoft.com/office/officeart/2005/8/layout/vList2"/>
    <dgm:cxn modelId="{8A8D916B-64D2-4B5C-85C5-25AD906DE053}" type="presParOf" srcId="{1BF103DF-EE19-4A8B-8FF4-511347D79747}" destId="{C66076C7-5FBF-4F57-840A-9D9E7232D830}" srcOrd="3" destOrd="0" presId="urn:microsoft.com/office/officeart/2005/8/layout/vList2"/>
    <dgm:cxn modelId="{E4C9E274-AF57-4BB9-9C3A-2CA026DD8F34}" type="presParOf" srcId="{1BF103DF-EE19-4A8B-8FF4-511347D79747}" destId="{BFF5B76F-B643-4974-A929-779F547B0AC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FF31BFC-59BB-4C8E-A98B-AA86CD4786E6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5BD11DA5-F333-4200-BE9B-6F9AFA7F570A}">
      <dgm:prSet/>
      <dgm:spPr/>
      <dgm:t>
        <a:bodyPr/>
        <a:lstStyle/>
        <a:p>
          <a:pPr rtl="0"/>
          <a:r>
            <a:rPr lang="nl-NL" smtClean="0"/>
            <a:t>Werken met kruisingsvraagstukken V</a:t>
          </a:r>
          <a:endParaRPr lang="nl-NL"/>
        </a:p>
      </dgm:t>
    </dgm:pt>
    <dgm:pt modelId="{43579370-A67B-4025-9F0E-0B0EA8729250}" type="parTrans" cxnId="{57BED630-1BB9-4F3C-BB54-9D623CD812F1}">
      <dgm:prSet/>
      <dgm:spPr/>
      <dgm:t>
        <a:bodyPr/>
        <a:lstStyle/>
        <a:p>
          <a:endParaRPr lang="nl-NL"/>
        </a:p>
      </dgm:t>
    </dgm:pt>
    <dgm:pt modelId="{05FF9F11-3F28-437F-9009-C776B31BDDDD}" type="sibTrans" cxnId="{57BED630-1BB9-4F3C-BB54-9D623CD812F1}">
      <dgm:prSet/>
      <dgm:spPr/>
      <dgm:t>
        <a:bodyPr/>
        <a:lstStyle/>
        <a:p>
          <a:endParaRPr lang="nl-NL"/>
        </a:p>
      </dgm:t>
    </dgm:pt>
    <dgm:pt modelId="{BBF745B7-404F-4D39-94F3-3C5388032A96}" type="pres">
      <dgm:prSet presAssocID="{8FF31BFC-59BB-4C8E-A98B-AA86CD4786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D221B48-D232-467A-A341-613696AB57A8}" type="pres">
      <dgm:prSet presAssocID="{5BD11DA5-F333-4200-BE9B-6F9AFA7F570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0547C85-3FF3-4F9E-BD10-59996B2DFF63}" type="presOf" srcId="{8FF31BFC-59BB-4C8E-A98B-AA86CD4786E6}" destId="{BBF745B7-404F-4D39-94F3-3C5388032A96}" srcOrd="0" destOrd="0" presId="urn:microsoft.com/office/officeart/2005/8/layout/vList2"/>
    <dgm:cxn modelId="{F03B3F20-079A-42B2-8685-5BD865A39C3A}" type="presOf" srcId="{5BD11DA5-F333-4200-BE9B-6F9AFA7F570A}" destId="{9D221B48-D232-467A-A341-613696AB57A8}" srcOrd="0" destOrd="0" presId="urn:microsoft.com/office/officeart/2005/8/layout/vList2"/>
    <dgm:cxn modelId="{57BED630-1BB9-4F3C-BB54-9D623CD812F1}" srcId="{8FF31BFC-59BB-4C8E-A98B-AA86CD4786E6}" destId="{5BD11DA5-F333-4200-BE9B-6F9AFA7F570A}" srcOrd="0" destOrd="0" parTransId="{43579370-A67B-4025-9F0E-0B0EA8729250}" sibTransId="{05FF9F11-3F28-437F-9009-C776B31BDDDD}"/>
    <dgm:cxn modelId="{F300FD80-E711-4EFA-B6DE-6DBABBF5BC55}" type="presParOf" srcId="{BBF745B7-404F-4D39-94F3-3C5388032A96}" destId="{9D221B48-D232-467A-A341-613696AB57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C570C3F-FA84-442C-9C26-4CC34DDCDC45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246350D4-1009-4E3A-8E64-A4846D2D7453}">
      <dgm:prSet/>
      <dgm:spPr/>
      <dgm:t>
        <a:bodyPr/>
        <a:lstStyle/>
        <a:p>
          <a:pPr rtl="0"/>
          <a:r>
            <a:rPr lang="nl-NL" dirty="0" smtClean="0"/>
            <a:t>F2 Genotype: 25% AA – 50% Aa – 25% </a:t>
          </a:r>
          <a:r>
            <a:rPr lang="nl-NL" dirty="0" err="1" smtClean="0"/>
            <a:t>aa</a:t>
          </a:r>
          <a:r>
            <a:rPr lang="nl-NL" dirty="0" smtClean="0"/>
            <a:t> (1:2:1)</a:t>
          </a:r>
          <a:endParaRPr lang="nl-NL" dirty="0"/>
        </a:p>
      </dgm:t>
    </dgm:pt>
    <dgm:pt modelId="{4F92ECC9-D8F5-4FCA-B668-968FFE4494CA}" type="parTrans" cxnId="{EBEB843C-12C7-4EDC-8EC3-5CA76E354712}">
      <dgm:prSet/>
      <dgm:spPr/>
      <dgm:t>
        <a:bodyPr/>
        <a:lstStyle/>
        <a:p>
          <a:endParaRPr lang="nl-NL"/>
        </a:p>
      </dgm:t>
    </dgm:pt>
    <dgm:pt modelId="{B5FC7AF0-C8E2-4F1E-85CC-4D8F257AB10C}" type="sibTrans" cxnId="{EBEB843C-12C7-4EDC-8EC3-5CA76E354712}">
      <dgm:prSet/>
      <dgm:spPr/>
      <dgm:t>
        <a:bodyPr/>
        <a:lstStyle/>
        <a:p>
          <a:endParaRPr lang="nl-NL"/>
        </a:p>
      </dgm:t>
    </dgm:pt>
    <dgm:pt modelId="{933FD920-C87E-424F-A451-7CF4C0AB6AB5}">
      <dgm:prSet/>
      <dgm:spPr/>
      <dgm:t>
        <a:bodyPr/>
        <a:lstStyle/>
        <a:p>
          <a:pPr rtl="0"/>
          <a:r>
            <a:rPr lang="nl-NL" dirty="0" smtClean="0"/>
            <a:t>F2 Fenotype: 75% zwart – 25% rood (3:1)</a:t>
          </a:r>
          <a:endParaRPr lang="nl-NL" dirty="0"/>
        </a:p>
      </dgm:t>
    </dgm:pt>
    <dgm:pt modelId="{8CDAF568-B796-4F83-B27D-EC5E1E72F139}" type="parTrans" cxnId="{92EFB185-E1EB-4E52-A0C9-79CBD8ABBBED}">
      <dgm:prSet/>
      <dgm:spPr/>
      <dgm:t>
        <a:bodyPr/>
        <a:lstStyle/>
        <a:p>
          <a:endParaRPr lang="nl-NL"/>
        </a:p>
      </dgm:t>
    </dgm:pt>
    <dgm:pt modelId="{61A60C33-10BF-4318-BF83-C9B2B14F55F9}" type="sibTrans" cxnId="{92EFB185-E1EB-4E52-A0C9-79CBD8ABBBED}">
      <dgm:prSet/>
      <dgm:spPr/>
      <dgm:t>
        <a:bodyPr/>
        <a:lstStyle/>
        <a:p>
          <a:endParaRPr lang="nl-NL"/>
        </a:p>
      </dgm:t>
    </dgm:pt>
    <dgm:pt modelId="{31130379-6DC1-4829-8FD6-29FBA0E19D29}" type="pres">
      <dgm:prSet presAssocID="{8C570C3F-FA84-442C-9C26-4CC34DDCDC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A2C84B5-7535-4305-A475-5592571AF095}" type="pres">
      <dgm:prSet presAssocID="{246350D4-1009-4E3A-8E64-A4846D2D74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1E7174-8B82-47F5-8F83-609BC17DAD87}" type="pres">
      <dgm:prSet presAssocID="{B5FC7AF0-C8E2-4F1E-85CC-4D8F257AB10C}" presName="spacer" presStyleCnt="0"/>
      <dgm:spPr/>
    </dgm:pt>
    <dgm:pt modelId="{C7D3514B-EA24-40FD-BCA4-11E119D638B0}" type="pres">
      <dgm:prSet presAssocID="{933FD920-C87E-424F-A451-7CF4C0AB6AB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2EFB185-E1EB-4E52-A0C9-79CBD8ABBBED}" srcId="{8C570C3F-FA84-442C-9C26-4CC34DDCDC45}" destId="{933FD920-C87E-424F-A451-7CF4C0AB6AB5}" srcOrd="1" destOrd="0" parTransId="{8CDAF568-B796-4F83-B27D-EC5E1E72F139}" sibTransId="{61A60C33-10BF-4318-BF83-C9B2B14F55F9}"/>
    <dgm:cxn modelId="{7F933C8B-F33C-4FF3-A0D1-9B6ECE09A506}" type="presOf" srcId="{933FD920-C87E-424F-A451-7CF4C0AB6AB5}" destId="{C7D3514B-EA24-40FD-BCA4-11E119D638B0}" srcOrd="0" destOrd="0" presId="urn:microsoft.com/office/officeart/2005/8/layout/vList2"/>
    <dgm:cxn modelId="{79954B58-F743-4EBB-9661-29A468819889}" type="presOf" srcId="{246350D4-1009-4E3A-8E64-A4846D2D7453}" destId="{3A2C84B5-7535-4305-A475-5592571AF095}" srcOrd="0" destOrd="0" presId="urn:microsoft.com/office/officeart/2005/8/layout/vList2"/>
    <dgm:cxn modelId="{4C1B132B-62AC-4716-9791-7633029A7AE2}" type="presOf" srcId="{8C570C3F-FA84-442C-9C26-4CC34DDCDC45}" destId="{31130379-6DC1-4829-8FD6-29FBA0E19D29}" srcOrd="0" destOrd="0" presId="urn:microsoft.com/office/officeart/2005/8/layout/vList2"/>
    <dgm:cxn modelId="{EBEB843C-12C7-4EDC-8EC3-5CA76E354712}" srcId="{8C570C3F-FA84-442C-9C26-4CC34DDCDC45}" destId="{246350D4-1009-4E3A-8E64-A4846D2D7453}" srcOrd="0" destOrd="0" parTransId="{4F92ECC9-D8F5-4FCA-B668-968FFE4494CA}" sibTransId="{B5FC7AF0-C8E2-4F1E-85CC-4D8F257AB10C}"/>
    <dgm:cxn modelId="{3AC53441-96EE-4FEC-9972-B0E254FA0B94}" type="presParOf" srcId="{31130379-6DC1-4829-8FD6-29FBA0E19D29}" destId="{3A2C84B5-7535-4305-A475-5592571AF095}" srcOrd="0" destOrd="0" presId="urn:microsoft.com/office/officeart/2005/8/layout/vList2"/>
    <dgm:cxn modelId="{EF31672B-E0E7-4C47-A023-6000D53D0F66}" type="presParOf" srcId="{31130379-6DC1-4829-8FD6-29FBA0E19D29}" destId="{A31E7174-8B82-47F5-8F83-609BC17DAD87}" srcOrd="1" destOrd="0" presId="urn:microsoft.com/office/officeart/2005/8/layout/vList2"/>
    <dgm:cxn modelId="{903B5197-4D7D-40EE-9326-17175B3A1762}" type="presParOf" srcId="{31130379-6DC1-4829-8FD6-29FBA0E19D29}" destId="{C7D3514B-EA24-40FD-BCA4-11E119D638B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338455D-9D3C-487A-9531-73182F365ED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290FF2B2-6306-4629-817D-A2BFE457BB40}">
      <dgm:prSet/>
      <dgm:spPr/>
      <dgm:t>
        <a:bodyPr/>
        <a:lstStyle/>
        <a:p>
          <a:pPr rtl="0"/>
          <a:r>
            <a:rPr lang="nl-NL" smtClean="0"/>
            <a:t>Werken met kruisingsvraagstukken VI</a:t>
          </a:r>
          <a:endParaRPr lang="nl-NL"/>
        </a:p>
      </dgm:t>
    </dgm:pt>
    <dgm:pt modelId="{0EEFD27F-A0FB-4847-B357-26ECE5EFD421}" type="parTrans" cxnId="{4E4056E5-2454-4B5D-9827-EDDD5B53E43D}">
      <dgm:prSet/>
      <dgm:spPr/>
      <dgm:t>
        <a:bodyPr/>
        <a:lstStyle/>
        <a:p>
          <a:endParaRPr lang="nl-NL"/>
        </a:p>
      </dgm:t>
    </dgm:pt>
    <dgm:pt modelId="{14E56B60-D4EC-4B13-9A2A-2D14F1D8D8E2}" type="sibTrans" cxnId="{4E4056E5-2454-4B5D-9827-EDDD5B53E43D}">
      <dgm:prSet/>
      <dgm:spPr/>
      <dgm:t>
        <a:bodyPr/>
        <a:lstStyle/>
        <a:p>
          <a:endParaRPr lang="nl-NL"/>
        </a:p>
      </dgm:t>
    </dgm:pt>
    <dgm:pt modelId="{0C157CE7-1CF3-4E90-A19B-0B07AC8B5E9D}" type="pres">
      <dgm:prSet presAssocID="{9338455D-9D3C-487A-9531-73182F365E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52545E-DA93-4B06-882D-EFB6698B304A}" type="pres">
      <dgm:prSet presAssocID="{290FF2B2-6306-4629-817D-A2BFE457BB4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E4056E5-2454-4B5D-9827-EDDD5B53E43D}" srcId="{9338455D-9D3C-487A-9531-73182F365ED2}" destId="{290FF2B2-6306-4629-817D-A2BFE457BB40}" srcOrd="0" destOrd="0" parTransId="{0EEFD27F-A0FB-4847-B357-26ECE5EFD421}" sibTransId="{14E56B60-D4EC-4B13-9A2A-2D14F1D8D8E2}"/>
    <dgm:cxn modelId="{1150BA9A-9B96-4457-BACA-7D45FB8208A5}" type="presOf" srcId="{290FF2B2-6306-4629-817D-A2BFE457BB40}" destId="{4852545E-DA93-4B06-882D-EFB6698B304A}" srcOrd="0" destOrd="0" presId="urn:microsoft.com/office/officeart/2005/8/layout/vList2"/>
    <dgm:cxn modelId="{EACD4DC9-0BDE-4FD1-9F6C-2BFED2E1F9B7}" type="presOf" srcId="{9338455D-9D3C-487A-9531-73182F365ED2}" destId="{0C157CE7-1CF3-4E90-A19B-0B07AC8B5E9D}" srcOrd="0" destOrd="0" presId="urn:microsoft.com/office/officeart/2005/8/layout/vList2"/>
    <dgm:cxn modelId="{0EF2F566-7577-4E99-A184-839566F56CCD}" type="presParOf" srcId="{0C157CE7-1CF3-4E90-A19B-0B07AC8B5E9D}" destId="{4852545E-DA93-4B06-882D-EFB6698B304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E9CADD0-A80E-484F-830E-981B9FFF8969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A88A4981-759F-4F2D-A3DB-7B9FCC526544}">
      <dgm:prSet/>
      <dgm:spPr/>
      <dgm:t>
        <a:bodyPr/>
        <a:lstStyle/>
        <a:p>
          <a:pPr algn="ctr" rtl="0"/>
          <a:r>
            <a:rPr lang="nl-NL" b="0" dirty="0" smtClean="0"/>
            <a:t>Probleem: hoe zie je aan een fenotype of het genotype homozygoot of heterozygoot is?</a:t>
          </a:r>
          <a:endParaRPr lang="nl-NL" b="0" dirty="0"/>
        </a:p>
      </dgm:t>
    </dgm:pt>
    <dgm:pt modelId="{7835CFC3-1C31-411F-9ECE-E907E2DD54C0}" type="parTrans" cxnId="{6CC54EF4-D56F-4F68-99D5-3430AC034B42}">
      <dgm:prSet/>
      <dgm:spPr/>
      <dgm:t>
        <a:bodyPr/>
        <a:lstStyle/>
        <a:p>
          <a:pPr algn="ctr"/>
          <a:endParaRPr lang="nl-NL" b="0"/>
        </a:p>
      </dgm:t>
    </dgm:pt>
    <dgm:pt modelId="{B3966187-9003-4413-8271-39A04F92C970}" type="sibTrans" cxnId="{6CC54EF4-D56F-4F68-99D5-3430AC034B42}">
      <dgm:prSet/>
      <dgm:spPr/>
      <dgm:t>
        <a:bodyPr/>
        <a:lstStyle/>
        <a:p>
          <a:pPr algn="ctr"/>
          <a:endParaRPr lang="nl-NL" b="0"/>
        </a:p>
      </dgm:t>
    </dgm:pt>
    <dgm:pt modelId="{73D6D8C0-A076-4D25-B720-A11CE81A350D}">
      <dgm:prSet/>
      <dgm:spPr/>
      <dgm:t>
        <a:bodyPr/>
        <a:lstStyle/>
        <a:p>
          <a:pPr algn="ctr" rtl="0"/>
          <a:r>
            <a:rPr lang="nl-NL" b="0" dirty="0" smtClean="0"/>
            <a:t>Oplossing: eigenschap kruisen met dezelfde eigenschap maar dan homozygoot recessief – N.B.: Alleen bij grote aantallen</a:t>
          </a:r>
          <a:endParaRPr lang="nl-NL" b="0" dirty="0"/>
        </a:p>
      </dgm:t>
    </dgm:pt>
    <dgm:pt modelId="{D1DCFD07-1EAD-4F5F-82CD-E932633E634E}" type="parTrans" cxnId="{7E6E51F0-2973-4BB3-A5F5-D86097FF2464}">
      <dgm:prSet/>
      <dgm:spPr/>
      <dgm:t>
        <a:bodyPr/>
        <a:lstStyle/>
        <a:p>
          <a:pPr algn="ctr"/>
          <a:endParaRPr lang="nl-NL" b="0"/>
        </a:p>
      </dgm:t>
    </dgm:pt>
    <dgm:pt modelId="{794D3183-17BC-4798-8CEF-7A780C0BE6DF}" type="sibTrans" cxnId="{7E6E51F0-2973-4BB3-A5F5-D86097FF2464}">
      <dgm:prSet/>
      <dgm:spPr/>
      <dgm:t>
        <a:bodyPr/>
        <a:lstStyle/>
        <a:p>
          <a:pPr algn="ctr"/>
          <a:endParaRPr lang="nl-NL" b="0"/>
        </a:p>
      </dgm:t>
    </dgm:pt>
    <dgm:pt modelId="{D1723F6F-960C-4569-9419-AA68829B5482}" type="pres">
      <dgm:prSet presAssocID="{CE9CADD0-A80E-484F-830E-981B9FFF89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2373298-3179-4A9B-BB29-2C4429B79355}" type="pres">
      <dgm:prSet presAssocID="{A88A4981-759F-4F2D-A3DB-7B9FCC52654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8B82B36-8AB5-497E-B470-44FFCEB2705C}" type="pres">
      <dgm:prSet presAssocID="{B3966187-9003-4413-8271-39A04F92C970}" presName="spacer" presStyleCnt="0"/>
      <dgm:spPr/>
    </dgm:pt>
    <dgm:pt modelId="{9A5F9D77-E1C1-4A42-A891-BA8CB3E92D8F}" type="pres">
      <dgm:prSet presAssocID="{73D6D8C0-A076-4D25-B720-A11CE81A350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E6E51F0-2973-4BB3-A5F5-D86097FF2464}" srcId="{CE9CADD0-A80E-484F-830E-981B9FFF8969}" destId="{73D6D8C0-A076-4D25-B720-A11CE81A350D}" srcOrd="1" destOrd="0" parTransId="{D1DCFD07-1EAD-4F5F-82CD-E932633E634E}" sibTransId="{794D3183-17BC-4798-8CEF-7A780C0BE6DF}"/>
    <dgm:cxn modelId="{6CC54EF4-D56F-4F68-99D5-3430AC034B42}" srcId="{CE9CADD0-A80E-484F-830E-981B9FFF8969}" destId="{A88A4981-759F-4F2D-A3DB-7B9FCC526544}" srcOrd="0" destOrd="0" parTransId="{7835CFC3-1C31-411F-9ECE-E907E2DD54C0}" sibTransId="{B3966187-9003-4413-8271-39A04F92C970}"/>
    <dgm:cxn modelId="{B93ECB94-909B-42AB-96F1-D052F624E12A}" type="presOf" srcId="{CE9CADD0-A80E-484F-830E-981B9FFF8969}" destId="{D1723F6F-960C-4569-9419-AA68829B5482}" srcOrd="0" destOrd="0" presId="urn:microsoft.com/office/officeart/2005/8/layout/vList2"/>
    <dgm:cxn modelId="{58882C3E-D050-41F8-B32A-4D31BFAE6F5D}" type="presOf" srcId="{73D6D8C0-A076-4D25-B720-A11CE81A350D}" destId="{9A5F9D77-E1C1-4A42-A891-BA8CB3E92D8F}" srcOrd="0" destOrd="0" presId="urn:microsoft.com/office/officeart/2005/8/layout/vList2"/>
    <dgm:cxn modelId="{6A3F67DD-3862-4FCD-AF0F-F0BE03B8E373}" type="presOf" srcId="{A88A4981-759F-4F2D-A3DB-7B9FCC526544}" destId="{F2373298-3179-4A9B-BB29-2C4429B79355}" srcOrd="0" destOrd="0" presId="urn:microsoft.com/office/officeart/2005/8/layout/vList2"/>
    <dgm:cxn modelId="{A5CED2DE-6632-4A45-B562-5CDE16D0D0D0}" type="presParOf" srcId="{D1723F6F-960C-4569-9419-AA68829B5482}" destId="{F2373298-3179-4A9B-BB29-2C4429B79355}" srcOrd="0" destOrd="0" presId="urn:microsoft.com/office/officeart/2005/8/layout/vList2"/>
    <dgm:cxn modelId="{DFF59168-DDAE-4142-8088-1335686AF1EA}" type="presParOf" srcId="{D1723F6F-960C-4569-9419-AA68829B5482}" destId="{48B82B36-8AB5-497E-B470-44FFCEB2705C}" srcOrd="1" destOrd="0" presId="urn:microsoft.com/office/officeart/2005/8/layout/vList2"/>
    <dgm:cxn modelId="{B1A86A4B-7D23-4E79-ACF4-4FDBB5608C65}" type="presParOf" srcId="{D1723F6F-960C-4569-9419-AA68829B5482}" destId="{9A5F9D77-E1C1-4A42-A891-BA8CB3E92D8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2B1C458-6A81-44E4-895E-6685786C827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9B00D419-6AFD-45C3-BADC-3D117A4AC1F2}">
      <dgm:prSet custT="1"/>
      <dgm:spPr/>
      <dgm:t>
        <a:bodyPr/>
        <a:lstStyle/>
        <a:p>
          <a:pPr algn="ctr" rtl="0"/>
          <a:r>
            <a:rPr lang="nl-NL" sz="2200" dirty="0" smtClean="0"/>
            <a:t>Bij nakomelingen  50% - 50% is de eigenschap heterozygoot. Wat is de verhouding bij nakomelingen als de eigenschap homozygoot is?</a:t>
          </a:r>
          <a:endParaRPr lang="nl-NL" sz="2200" dirty="0"/>
        </a:p>
      </dgm:t>
    </dgm:pt>
    <dgm:pt modelId="{EC826009-2E9C-4485-AD5D-BA0BB6680CE4}" type="parTrans" cxnId="{10B2137B-B771-4915-9B62-DBCFC54E7B67}">
      <dgm:prSet/>
      <dgm:spPr/>
      <dgm:t>
        <a:bodyPr/>
        <a:lstStyle/>
        <a:p>
          <a:endParaRPr lang="nl-NL"/>
        </a:p>
      </dgm:t>
    </dgm:pt>
    <dgm:pt modelId="{537569AF-C334-45BC-A4E4-2D47D30A573A}" type="sibTrans" cxnId="{10B2137B-B771-4915-9B62-DBCFC54E7B67}">
      <dgm:prSet/>
      <dgm:spPr/>
      <dgm:t>
        <a:bodyPr/>
        <a:lstStyle/>
        <a:p>
          <a:endParaRPr lang="nl-NL"/>
        </a:p>
      </dgm:t>
    </dgm:pt>
    <dgm:pt modelId="{9872B145-2CF8-46F5-9C0E-EC7B1B5601F4}" type="pres">
      <dgm:prSet presAssocID="{72B1C458-6A81-44E4-895E-6685786C82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A3CFE83-F7FB-47DB-96A5-AD9210CAFEA6}" type="pres">
      <dgm:prSet presAssocID="{9B00D419-6AFD-45C3-BADC-3D117A4AC1F2}" presName="parentText" presStyleLbl="node1" presStyleIdx="0" presStyleCnt="1" custScaleY="25719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0B2137B-B771-4915-9B62-DBCFC54E7B67}" srcId="{72B1C458-6A81-44E4-895E-6685786C827D}" destId="{9B00D419-6AFD-45C3-BADC-3D117A4AC1F2}" srcOrd="0" destOrd="0" parTransId="{EC826009-2E9C-4485-AD5D-BA0BB6680CE4}" sibTransId="{537569AF-C334-45BC-A4E4-2D47D30A573A}"/>
    <dgm:cxn modelId="{20E11418-1023-487C-B732-FD02B1273763}" type="presOf" srcId="{72B1C458-6A81-44E4-895E-6685786C827D}" destId="{9872B145-2CF8-46F5-9C0E-EC7B1B5601F4}" srcOrd="0" destOrd="0" presId="urn:microsoft.com/office/officeart/2005/8/layout/vList2"/>
    <dgm:cxn modelId="{9D17B96A-177C-4650-BC8E-0EF4878465C0}" type="presOf" srcId="{9B00D419-6AFD-45C3-BADC-3D117A4AC1F2}" destId="{9A3CFE83-F7FB-47DB-96A5-AD9210CAFEA6}" srcOrd="0" destOrd="0" presId="urn:microsoft.com/office/officeart/2005/8/layout/vList2"/>
    <dgm:cxn modelId="{0FB86E61-10BE-4520-A509-E2089855CE96}" type="presParOf" srcId="{9872B145-2CF8-46F5-9C0E-EC7B1B5601F4}" destId="{9A3CFE83-F7FB-47DB-96A5-AD9210CAFE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5004508-F2C8-4176-97C2-03F39A18CC98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7A3FECDC-0C32-4321-B2CF-15A29EDAFBCF}">
      <dgm:prSet/>
      <dgm:spPr/>
      <dgm:t>
        <a:bodyPr/>
        <a:lstStyle/>
        <a:p>
          <a:pPr algn="ctr" rtl="0"/>
          <a:r>
            <a:rPr lang="nl-NL" dirty="0" smtClean="0"/>
            <a:t>Werken met stambomen</a:t>
          </a:r>
          <a:endParaRPr lang="nl-NL" dirty="0"/>
        </a:p>
      </dgm:t>
    </dgm:pt>
    <dgm:pt modelId="{8445E0A2-B168-4613-9121-9FDE4F3A46F5}" type="parTrans" cxnId="{F81DC8A0-4365-49E8-BEDA-35781F519254}">
      <dgm:prSet/>
      <dgm:spPr/>
      <dgm:t>
        <a:bodyPr/>
        <a:lstStyle/>
        <a:p>
          <a:endParaRPr lang="nl-NL"/>
        </a:p>
      </dgm:t>
    </dgm:pt>
    <dgm:pt modelId="{2013053A-AB31-4647-9DE7-EAB799607807}" type="sibTrans" cxnId="{F81DC8A0-4365-49E8-BEDA-35781F519254}">
      <dgm:prSet/>
      <dgm:spPr/>
      <dgm:t>
        <a:bodyPr/>
        <a:lstStyle/>
        <a:p>
          <a:endParaRPr lang="nl-NL"/>
        </a:p>
      </dgm:t>
    </dgm:pt>
    <dgm:pt modelId="{66D63EA5-9FFD-47CF-8EDE-D46F6E6A6163}" type="pres">
      <dgm:prSet presAssocID="{05004508-F2C8-4176-97C2-03F39A18CC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D9AFE94-598F-415D-9890-30148A16880B}" type="pres">
      <dgm:prSet presAssocID="{7A3FECDC-0C32-4321-B2CF-15A29EDAFBC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D499499-ED0C-4E58-9636-554585E23870}" type="presOf" srcId="{7A3FECDC-0C32-4321-B2CF-15A29EDAFBCF}" destId="{9D9AFE94-598F-415D-9890-30148A16880B}" srcOrd="0" destOrd="0" presId="urn:microsoft.com/office/officeart/2005/8/layout/vList2"/>
    <dgm:cxn modelId="{434ABC8E-1A16-4158-A15D-9470E2B1AE5C}" type="presOf" srcId="{05004508-F2C8-4176-97C2-03F39A18CC98}" destId="{66D63EA5-9FFD-47CF-8EDE-D46F6E6A6163}" srcOrd="0" destOrd="0" presId="urn:microsoft.com/office/officeart/2005/8/layout/vList2"/>
    <dgm:cxn modelId="{F81DC8A0-4365-49E8-BEDA-35781F519254}" srcId="{05004508-F2C8-4176-97C2-03F39A18CC98}" destId="{7A3FECDC-0C32-4321-B2CF-15A29EDAFBCF}" srcOrd="0" destOrd="0" parTransId="{8445E0A2-B168-4613-9121-9FDE4F3A46F5}" sibTransId="{2013053A-AB31-4647-9DE7-EAB799607807}"/>
    <dgm:cxn modelId="{2CD8A3F5-2ADF-4613-92D4-F4C3BE711710}" type="presParOf" srcId="{66D63EA5-9FFD-47CF-8EDE-D46F6E6A6163}" destId="{9D9AFE94-598F-415D-9890-30148A1688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D937651-88B4-46F2-A29C-F99C4B793FA0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BB29BD21-E157-45CC-A376-1DB351355DCD}">
      <dgm:prSet custT="1"/>
      <dgm:spPr/>
      <dgm:t>
        <a:bodyPr/>
        <a:lstStyle/>
        <a:p>
          <a:pPr algn="ctr" rtl="0"/>
          <a:r>
            <a:rPr lang="nl-NL" sz="2400" dirty="0" smtClean="0"/>
            <a:t>Wanneer ouders een kind met een andere eigenschap krijgen, moeten beide ouders heterozygoot zijn voor die eigenschap</a:t>
          </a:r>
          <a:endParaRPr lang="nl-NL" sz="2400" dirty="0"/>
        </a:p>
      </dgm:t>
    </dgm:pt>
    <dgm:pt modelId="{A124FA8A-9300-43DE-A574-0EB0FBB86321}" type="parTrans" cxnId="{71667AC1-D9CD-4D5D-9A81-5061CEA9035E}">
      <dgm:prSet/>
      <dgm:spPr/>
      <dgm:t>
        <a:bodyPr/>
        <a:lstStyle/>
        <a:p>
          <a:pPr algn="ctr"/>
          <a:endParaRPr lang="nl-NL" sz="2400"/>
        </a:p>
      </dgm:t>
    </dgm:pt>
    <dgm:pt modelId="{5153ED54-1D40-498A-BA5C-C855511A79B3}" type="sibTrans" cxnId="{71667AC1-D9CD-4D5D-9A81-5061CEA9035E}">
      <dgm:prSet/>
      <dgm:spPr/>
      <dgm:t>
        <a:bodyPr/>
        <a:lstStyle/>
        <a:p>
          <a:pPr algn="ctr"/>
          <a:endParaRPr lang="nl-NL" sz="2400"/>
        </a:p>
      </dgm:t>
    </dgm:pt>
    <dgm:pt modelId="{32FC21F0-E0D1-4A5C-AE9D-FE23A4040714}">
      <dgm:prSet custT="1"/>
      <dgm:spPr/>
      <dgm:t>
        <a:bodyPr/>
        <a:lstStyle/>
        <a:p>
          <a:pPr algn="ctr" rtl="0"/>
          <a:r>
            <a:rPr lang="nl-NL" sz="2400" dirty="0" smtClean="0"/>
            <a:t>Die </a:t>
          </a:r>
          <a:r>
            <a:rPr lang="nl-NL" sz="2400" dirty="0" smtClean="0"/>
            <a:t>nakomeling </a:t>
          </a:r>
          <a:r>
            <a:rPr lang="nl-NL" sz="2400" dirty="0" smtClean="0"/>
            <a:t>moet </a:t>
          </a:r>
          <a:r>
            <a:rPr lang="nl-NL" sz="2400" dirty="0" smtClean="0"/>
            <a:t>dan homozygoot zijn voor die </a:t>
          </a:r>
          <a:r>
            <a:rPr lang="nl-NL" sz="2400" dirty="0" smtClean="0"/>
            <a:t>eigenschap</a:t>
          </a:r>
          <a:endParaRPr lang="nl-NL" sz="2400" dirty="0"/>
        </a:p>
      </dgm:t>
    </dgm:pt>
    <dgm:pt modelId="{BB031303-E971-4EE0-8E13-211DB68896C6}" type="parTrans" cxnId="{40956904-3C9F-41D1-B7B4-538FDD5C6A48}">
      <dgm:prSet/>
      <dgm:spPr/>
      <dgm:t>
        <a:bodyPr/>
        <a:lstStyle/>
        <a:p>
          <a:pPr algn="ctr"/>
          <a:endParaRPr lang="nl-NL" sz="2400"/>
        </a:p>
      </dgm:t>
    </dgm:pt>
    <dgm:pt modelId="{0DC64ECA-D7D6-4911-AC28-923EE7731FEC}" type="sibTrans" cxnId="{40956904-3C9F-41D1-B7B4-538FDD5C6A48}">
      <dgm:prSet/>
      <dgm:spPr/>
      <dgm:t>
        <a:bodyPr/>
        <a:lstStyle/>
        <a:p>
          <a:pPr algn="ctr"/>
          <a:endParaRPr lang="nl-NL" sz="2400"/>
        </a:p>
      </dgm:t>
    </dgm:pt>
    <dgm:pt modelId="{D343074D-0C84-44D5-945F-34D6DF1F5520}">
      <dgm:prSet custT="1"/>
      <dgm:spPr/>
      <dgm:t>
        <a:bodyPr/>
        <a:lstStyle/>
        <a:p>
          <a:pPr algn="ctr" rtl="0"/>
          <a:r>
            <a:rPr lang="nl-NL" sz="2400" dirty="0" smtClean="0"/>
            <a:t>Die eigenschap moet dan recessief overerven</a:t>
          </a:r>
          <a:endParaRPr lang="nl-NL" sz="2400" dirty="0"/>
        </a:p>
      </dgm:t>
    </dgm:pt>
    <dgm:pt modelId="{2BED239D-932C-4F45-90F3-28FE794830FA}" type="parTrans" cxnId="{33C66487-8FA6-4DDC-8E51-F431605F3F04}">
      <dgm:prSet/>
      <dgm:spPr/>
      <dgm:t>
        <a:bodyPr/>
        <a:lstStyle/>
        <a:p>
          <a:endParaRPr lang="nl-NL" sz="2400"/>
        </a:p>
      </dgm:t>
    </dgm:pt>
    <dgm:pt modelId="{0470F1F4-85BE-4F0D-BB57-DD79A3242E3E}" type="sibTrans" cxnId="{33C66487-8FA6-4DDC-8E51-F431605F3F04}">
      <dgm:prSet/>
      <dgm:spPr/>
      <dgm:t>
        <a:bodyPr/>
        <a:lstStyle/>
        <a:p>
          <a:endParaRPr lang="nl-NL" sz="2400"/>
        </a:p>
      </dgm:t>
    </dgm:pt>
    <dgm:pt modelId="{84328ECE-8E8D-4FEA-99A0-E8ABC422AC04}" type="pres">
      <dgm:prSet presAssocID="{AD937651-88B4-46F2-A29C-F99C4B793F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5D05007-160E-4E87-9228-5488271B80F6}" type="pres">
      <dgm:prSet presAssocID="{BB29BD21-E157-45CC-A376-1DB351355DCD}" presName="parentText" presStyleLbl="node1" presStyleIdx="0" presStyleCnt="3" custScaleY="16766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39F2215-E4FF-49D0-A3FE-56AD9AB28C04}" type="pres">
      <dgm:prSet presAssocID="{5153ED54-1D40-498A-BA5C-C855511A79B3}" presName="spacer" presStyleCnt="0"/>
      <dgm:spPr/>
    </dgm:pt>
    <dgm:pt modelId="{48BBA45E-BEDF-4DB3-90E3-197192DD0EF3}" type="pres">
      <dgm:prSet presAssocID="{32FC21F0-E0D1-4A5C-AE9D-FE23A404071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73528CB-E4BF-4D45-B71A-71C320111ABE}" type="pres">
      <dgm:prSet presAssocID="{0DC64ECA-D7D6-4911-AC28-923EE7731FEC}" presName="spacer" presStyleCnt="0"/>
      <dgm:spPr/>
    </dgm:pt>
    <dgm:pt modelId="{6969E971-E2D0-435C-9FB0-B37243FF1D73}" type="pres">
      <dgm:prSet presAssocID="{D343074D-0C84-44D5-945F-34D6DF1F55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516136A-41E2-4D90-9E35-F9D9FE7A0014}" type="presOf" srcId="{BB29BD21-E157-45CC-A376-1DB351355DCD}" destId="{35D05007-160E-4E87-9228-5488271B80F6}" srcOrd="0" destOrd="0" presId="urn:microsoft.com/office/officeart/2005/8/layout/vList2"/>
    <dgm:cxn modelId="{33C66487-8FA6-4DDC-8E51-F431605F3F04}" srcId="{AD937651-88B4-46F2-A29C-F99C4B793FA0}" destId="{D343074D-0C84-44D5-945F-34D6DF1F5520}" srcOrd="2" destOrd="0" parTransId="{2BED239D-932C-4F45-90F3-28FE794830FA}" sibTransId="{0470F1F4-85BE-4F0D-BB57-DD79A3242E3E}"/>
    <dgm:cxn modelId="{1E9F0F7C-1A26-4CFC-BB7F-B3A20B1A2EE5}" type="presOf" srcId="{D343074D-0C84-44D5-945F-34D6DF1F5520}" destId="{6969E971-E2D0-435C-9FB0-B37243FF1D73}" srcOrd="0" destOrd="0" presId="urn:microsoft.com/office/officeart/2005/8/layout/vList2"/>
    <dgm:cxn modelId="{71667AC1-D9CD-4D5D-9A81-5061CEA9035E}" srcId="{AD937651-88B4-46F2-A29C-F99C4B793FA0}" destId="{BB29BD21-E157-45CC-A376-1DB351355DCD}" srcOrd="0" destOrd="0" parTransId="{A124FA8A-9300-43DE-A574-0EB0FBB86321}" sibTransId="{5153ED54-1D40-498A-BA5C-C855511A79B3}"/>
    <dgm:cxn modelId="{40956904-3C9F-41D1-B7B4-538FDD5C6A48}" srcId="{AD937651-88B4-46F2-A29C-F99C4B793FA0}" destId="{32FC21F0-E0D1-4A5C-AE9D-FE23A4040714}" srcOrd="1" destOrd="0" parTransId="{BB031303-E971-4EE0-8E13-211DB68896C6}" sibTransId="{0DC64ECA-D7D6-4911-AC28-923EE7731FEC}"/>
    <dgm:cxn modelId="{34FA3F3F-0934-4103-9D7B-423904B0E9F7}" type="presOf" srcId="{32FC21F0-E0D1-4A5C-AE9D-FE23A4040714}" destId="{48BBA45E-BEDF-4DB3-90E3-197192DD0EF3}" srcOrd="0" destOrd="0" presId="urn:microsoft.com/office/officeart/2005/8/layout/vList2"/>
    <dgm:cxn modelId="{3367023E-2A28-45CF-AEB6-B7BF18CE243D}" type="presOf" srcId="{AD937651-88B4-46F2-A29C-F99C4B793FA0}" destId="{84328ECE-8E8D-4FEA-99A0-E8ABC422AC04}" srcOrd="0" destOrd="0" presId="urn:microsoft.com/office/officeart/2005/8/layout/vList2"/>
    <dgm:cxn modelId="{BDE8BB8C-5298-4FE9-9134-40C3B16AE557}" type="presParOf" srcId="{84328ECE-8E8D-4FEA-99A0-E8ABC422AC04}" destId="{35D05007-160E-4E87-9228-5488271B80F6}" srcOrd="0" destOrd="0" presId="urn:microsoft.com/office/officeart/2005/8/layout/vList2"/>
    <dgm:cxn modelId="{26AC51BD-2D12-410E-9986-9E8292167D8C}" type="presParOf" srcId="{84328ECE-8E8D-4FEA-99A0-E8ABC422AC04}" destId="{E39F2215-E4FF-49D0-A3FE-56AD9AB28C04}" srcOrd="1" destOrd="0" presId="urn:microsoft.com/office/officeart/2005/8/layout/vList2"/>
    <dgm:cxn modelId="{0C468176-C229-47DF-96F9-57CBC0224791}" type="presParOf" srcId="{84328ECE-8E8D-4FEA-99A0-E8ABC422AC04}" destId="{48BBA45E-BEDF-4DB3-90E3-197192DD0EF3}" srcOrd="2" destOrd="0" presId="urn:microsoft.com/office/officeart/2005/8/layout/vList2"/>
    <dgm:cxn modelId="{9DCFFB86-A675-4326-B93C-4FFD0E1A747D}" type="presParOf" srcId="{84328ECE-8E8D-4FEA-99A0-E8ABC422AC04}" destId="{973528CB-E4BF-4D45-B71A-71C320111ABE}" srcOrd="3" destOrd="0" presId="urn:microsoft.com/office/officeart/2005/8/layout/vList2"/>
    <dgm:cxn modelId="{590F4258-9819-416F-A990-C70B28231B4B}" type="presParOf" srcId="{84328ECE-8E8D-4FEA-99A0-E8ABC422AC04}" destId="{6969E971-E2D0-435C-9FB0-B37243FF1D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3A7C47-3B51-47B1-BA2F-7CEEA5858C60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D4A99B75-EC35-4699-85B0-CF68AEF3D8B6}">
      <dgm:prSet/>
      <dgm:spPr/>
      <dgm:t>
        <a:bodyPr/>
        <a:lstStyle/>
        <a:p>
          <a:pPr rtl="0"/>
          <a:r>
            <a:rPr lang="nl-NL" dirty="0" smtClean="0"/>
            <a:t>§5 </a:t>
          </a:r>
          <a:r>
            <a:rPr lang="nl-NL" dirty="0" err="1" smtClean="0"/>
            <a:t>Monohybride</a:t>
          </a:r>
          <a:r>
            <a:rPr lang="nl-NL" dirty="0" smtClean="0"/>
            <a:t> </a:t>
          </a:r>
          <a:r>
            <a:rPr lang="nl-NL" dirty="0" smtClean="0"/>
            <a:t>kruisingen</a:t>
          </a:r>
          <a:endParaRPr lang="nl-NL" dirty="0"/>
        </a:p>
      </dgm:t>
    </dgm:pt>
    <dgm:pt modelId="{90EC841B-4688-4C3B-8CA2-3EA46B10EF03}" type="parTrans" cxnId="{E15DAA34-1405-48F3-A206-16E178B66D21}">
      <dgm:prSet/>
      <dgm:spPr/>
      <dgm:t>
        <a:bodyPr/>
        <a:lstStyle/>
        <a:p>
          <a:endParaRPr lang="nl-NL"/>
        </a:p>
      </dgm:t>
    </dgm:pt>
    <dgm:pt modelId="{285071C1-12E9-4D28-ADF4-1F58F9D22112}" type="sibTrans" cxnId="{E15DAA34-1405-48F3-A206-16E178B66D21}">
      <dgm:prSet/>
      <dgm:spPr/>
      <dgm:t>
        <a:bodyPr/>
        <a:lstStyle/>
        <a:p>
          <a:endParaRPr lang="nl-NL"/>
        </a:p>
      </dgm:t>
    </dgm:pt>
    <dgm:pt modelId="{F84260B5-55B8-4EF5-A450-A7F99A29CCF5}" type="pres">
      <dgm:prSet presAssocID="{D93A7C47-3B51-47B1-BA2F-7CEEA5858C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9399A8D-4C7A-401F-ABBD-C444D72DC932}" type="pres">
      <dgm:prSet presAssocID="{D4A99B75-EC35-4699-85B0-CF68AEF3D8B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9858280-3FB9-4A89-B764-0F8358952EDE}" type="presOf" srcId="{D4A99B75-EC35-4699-85B0-CF68AEF3D8B6}" destId="{B9399A8D-4C7A-401F-ABBD-C444D72DC932}" srcOrd="0" destOrd="0" presId="urn:microsoft.com/office/officeart/2005/8/layout/vList2"/>
    <dgm:cxn modelId="{E15DAA34-1405-48F3-A206-16E178B66D21}" srcId="{D93A7C47-3B51-47B1-BA2F-7CEEA5858C60}" destId="{D4A99B75-EC35-4699-85B0-CF68AEF3D8B6}" srcOrd="0" destOrd="0" parTransId="{90EC841B-4688-4C3B-8CA2-3EA46B10EF03}" sibTransId="{285071C1-12E9-4D28-ADF4-1F58F9D22112}"/>
    <dgm:cxn modelId="{5FFF8FC0-80B3-4364-A97A-1D8F33EBB429}" type="presOf" srcId="{D93A7C47-3B51-47B1-BA2F-7CEEA5858C60}" destId="{F84260B5-55B8-4EF5-A450-A7F99A29CCF5}" srcOrd="0" destOrd="0" presId="urn:microsoft.com/office/officeart/2005/8/layout/vList2"/>
    <dgm:cxn modelId="{0EE8A1FF-24F3-43FE-8F9A-21EE87B453EE}" type="presParOf" srcId="{F84260B5-55B8-4EF5-A450-A7F99A29CCF5}" destId="{B9399A8D-4C7A-401F-ABBD-C444D72DC93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3CF89A-C9DF-4156-B2D1-00C6225ADCDA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9836AA75-DD70-4A5E-8928-780E8BACC6E1}">
      <dgm:prSet/>
      <dgm:spPr/>
      <dgm:t>
        <a:bodyPr/>
        <a:lstStyle/>
        <a:p>
          <a:pPr algn="ctr" rtl="0"/>
          <a:r>
            <a:rPr lang="nl-NL" smtClean="0"/>
            <a:t>Wat is een kruising?</a:t>
          </a:r>
          <a:endParaRPr lang="nl-NL"/>
        </a:p>
      </dgm:t>
    </dgm:pt>
    <dgm:pt modelId="{3229A1B8-A4A0-4930-B6EB-5AED3C785787}" type="parTrans" cxnId="{20732C7A-77F1-459B-BE0E-96CACA204F69}">
      <dgm:prSet/>
      <dgm:spPr/>
      <dgm:t>
        <a:bodyPr/>
        <a:lstStyle/>
        <a:p>
          <a:endParaRPr lang="nl-NL"/>
        </a:p>
      </dgm:t>
    </dgm:pt>
    <dgm:pt modelId="{EB918850-E215-44D2-ACD1-E02F77C715FB}" type="sibTrans" cxnId="{20732C7A-77F1-459B-BE0E-96CACA204F69}">
      <dgm:prSet/>
      <dgm:spPr/>
      <dgm:t>
        <a:bodyPr/>
        <a:lstStyle/>
        <a:p>
          <a:endParaRPr lang="nl-NL"/>
        </a:p>
      </dgm:t>
    </dgm:pt>
    <dgm:pt modelId="{81B2789E-F7A3-4833-9DE1-3CBCE6255517}" type="pres">
      <dgm:prSet presAssocID="{413CF89A-C9DF-4156-B2D1-00C6225ADC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6A9F7D1-3F41-43DE-B2A9-16335B4C1B25}" type="pres">
      <dgm:prSet presAssocID="{9836AA75-DD70-4A5E-8928-780E8BACC6E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0732C7A-77F1-459B-BE0E-96CACA204F69}" srcId="{413CF89A-C9DF-4156-B2D1-00C6225ADCDA}" destId="{9836AA75-DD70-4A5E-8928-780E8BACC6E1}" srcOrd="0" destOrd="0" parTransId="{3229A1B8-A4A0-4930-B6EB-5AED3C785787}" sibTransId="{EB918850-E215-44D2-ACD1-E02F77C715FB}"/>
    <dgm:cxn modelId="{3B50419A-548B-4F30-955A-F19F43354CE3}" type="presOf" srcId="{9836AA75-DD70-4A5E-8928-780E8BACC6E1}" destId="{36A9F7D1-3F41-43DE-B2A9-16335B4C1B25}" srcOrd="0" destOrd="0" presId="urn:microsoft.com/office/officeart/2005/8/layout/vList2"/>
    <dgm:cxn modelId="{1520AF8F-6927-4337-BD70-27ACC91C6F97}" type="presOf" srcId="{413CF89A-C9DF-4156-B2D1-00C6225ADCDA}" destId="{81B2789E-F7A3-4833-9DE1-3CBCE6255517}" srcOrd="0" destOrd="0" presId="urn:microsoft.com/office/officeart/2005/8/layout/vList2"/>
    <dgm:cxn modelId="{5D067B07-0220-4CD7-B115-69B6C8D3278E}" type="presParOf" srcId="{81B2789E-F7A3-4833-9DE1-3CBCE6255517}" destId="{36A9F7D1-3F41-43DE-B2A9-16335B4C1B2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09F584-92DB-4CF4-9003-862FA25D3CE2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3053B5E7-8BDE-42AF-95B7-C35AAEA8B4E0}">
      <dgm:prSet/>
      <dgm:spPr/>
      <dgm:t>
        <a:bodyPr/>
        <a:lstStyle/>
        <a:p>
          <a:pPr algn="ctr" rtl="0"/>
          <a:r>
            <a:rPr lang="nl-NL" dirty="0" smtClean="0"/>
            <a:t>Twee organismen van dezelfde soort met </a:t>
          </a:r>
          <a:r>
            <a:rPr lang="nl-NL" dirty="0" smtClean="0"/>
            <a:t>(on)gelijk </a:t>
          </a:r>
          <a:r>
            <a:rPr lang="nl-NL" dirty="0" smtClean="0"/>
            <a:t>genotype planten zich geslachtelijk voort</a:t>
          </a:r>
          <a:endParaRPr lang="nl-NL" dirty="0"/>
        </a:p>
      </dgm:t>
    </dgm:pt>
    <dgm:pt modelId="{FC78A5F7-C6F7-455B-8FB8-8BF2B9C27488}" type="parTrans" cxnId="{BA4E4232-D0BB-4DD8-AA5A-1AE29CAB0B9E}">
      <dgm:prSet/>
      <dgm:spPr/>
      <dgm:t>
        <a:bodyPr/>
        <a:lstStyle/>
        <a:p>
          <a:pPr algn="ctr"/>
          <a:endParaRPr lang="nl-NL"/>
        </a:p>
      </dgm:t>
    </dgm:pt>
    <dgm:pt modelId="{C3F2387D-A7BF-4B5F-9C9D-0F35E40B70E7}" type="sibTrans" cxnId="{BA4E4232-D0BB-4DD8-AA5A-1AE29CAB0B9E}">
      <dgm:prSet/>
      <dgm:spPr/>
      <dgm:t>
        <a:bodyPr/>
        <a:lstStyle/>
        <a:p>
          <a:pPr algn="ctr"/>
          <a:endParaRPr lang="nl-NL"/>
        </a:p>
      </dgm:t>
    </dgm:pt>
    <dgm:pt modelId="{C8CA4393-B3E8-4EF8-A9F7-F5672A7FB796}">
      <dgm:prSet/>
      <dgm:spPr/>
      <dgm:t>
        <a:bodyPr/>
        <a:lstStyle/>
        <a:p>
          <a:pPr algn="ctr" rtl="0"/>
          <a:r>
            <a:rPr lang="nl-NL" dirty="0" err="1" smtClean="0"/>
            <a:t>Monohybride</a:t>
          </a:r>
          <a:r>
            <a:rPr lang="nl-NL" dirty="0" smtClean="0"/>
            <a:t> kruising: kruising wordt alleen bekeken op </a:t>
          </a:r>
          <a:r>
            <a:rPr lang="nl-NL" dirty="0" smtClean="0"/>
            <a:t>één erfelijke eigenschap </a:t>
          </a:r>
          <a:r>
            <a:rPr lang="nl-NL" dirty="0" smtClean="0"/>
            <a:t>die verschillend </a:t>
          </a:r>
          <a:r>
            <a:rPr lang="nl-NL" dirty="0" smtClean="0"/>
            <a:t>kan zijn</a:t>
          </a:r>
          <a:endParaRPr lang="nl-NL" dirty="0"/>
        </a:p>
      </dgm:t>
    </dgm:pt>
    <dgm:pt modelId="{CD4C2363-CBB5-48E0-A05E-B4D077DF074D}" type="parTrans" cxnId="{D53CA27C-D019-49E6-B556-A65D8023F344}">
      <dgm:prSet/>
      <dgm:spPr/>
      <dgm:t>
        <a:bodyPr/>
        <a:lstStyle/>
        <a:p>
          <a:pPr algn="ctr"/>
          <a:endParaRPr lang="nl-NL"/>
        </a:p>
      </dgm:t>
    </dgm:pt>
    <dgm:pt modelId="{448B9A0F-783C-4F6D-A7C4-DF9AB307AB25}" type="sibTrans" cxnId="{D53CA27C-D019-49E6-B556-A65D8023F344}">
      <dgm:prSet/>
      <dgm:spPr/>
      <dgm:t>
        <a:bodyPr/>
        <a:lstStyle/>
        <a:p>
          <a:pPr algn="ctr"/>
          <a:endParaRPr lang="nl-NL"/>
        </a:p>
      </dgm:t>
    </dgm:pt>
    <dgm:pt modelId="{ECDA67E7-6AFE-43B5-8602-6616ACB6F69D}">
      <dgm:prSet/>
      <dgm:spPr/>
      <dgm:t>
        <a:bodyPr/>
        <a:lstStyle/>
        <a:p>
          <a:pPr algn="ctr" rtl="0"/>
          <a:r>
            <a:rPr lang="nl-NL" smtClean="0"/>
            <a:t>Bijvoorbeeld bananenvliegjes: vleugelvorm – oogkleur, kleur achterlijf, enz. </a:t>
          </a:r>
          <a:endParaRPr lang="nl-NL"/>
        </a:p>
      </dgm:t>
    </dgm:pt>
    <dgm:pt modelId="{8485540B-4A4A-4464-81A5-4B57784F0DD2}" type="parTrans" cxnId="{29E730E8-0CFE-4899-985B-0459F691FC9B}">
      <dgm:prSet/>
      <dgm:spPr/>
      <dgm:t>
        <a:bodyPr/>
        <a:lstStyle/>
        <a:p>
          <a:pPr algn="ctr"/>
          <a:endParaRPr lang="nl-NL"/>
        </a:p>
      </dgm:t>
    </dgm:pt>
    <dgm:pt modelId="{F93AEA4D-FDE9-4874-8966-D2CA26C85210}" type="sibTrans" cxnId="{29E730E8-0CFE-4899-985B-0459F691FC9B}">
      <dgm:prSet/>
      <dgm:spPr/>
      <dgm:t>
        <a:bodyPr/>
        <a:lstStyle/>
        <a:p>
          <a:pPr algn="ctr"/>
          <a:endParaRPr lang="nl-NL"/>
        </a:p>
      </dgm:t>
    </dgm:pt>
    <dgm:pt modelId="{E469D038-52CB-441B-A152-C300075BA6E4}" type="pres">
      <dgm:prSet presAssocID="{4909F584-92DB-4CF4-9003-862FA25D3C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FD990C1-57FA-4801-A958-479BEA38D2DC}" type="pres">
      <dgm:prSet presAssocID="{3053B5E7-8BDE-42AF-95B7-C35AAEA8B4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206F5B-B2F5-4A38-A1D5-697063B185E9}" type="pres">
      <dgm:prSet presAssocID="{C3F2387D-A7BF-4B5F-9C9D-0F35E40B70E7}" presName="spacer" presStyleCnt="0"/>
      <dgm:spPr/>
    </dgm:pt>
    <dgm:pt modelId="{968D004B-836E-4E0D-A1F4-EF4735A896CE}" type="pres">
      <dgm:prSet presAssocID="{C8CA4393-B3E8-4EF8-A9F7-F5672A7FB7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2FECE9F-A367-4B59-9F68-6B2A39799673}" type="pres">
      <dgm:prSet presAssocID="{448B9A0F-783C-4F6D-A7C4-DF9AB307AB25}" presName="spacer" presStyleCnt="0"/>
      <dgm:spPr/>
    </dgm:pt>
    <dgm:pt modelId="{36A7B95D-426E-45D5-8338-0D047D571208}" type="pres">
      <dgm:prSet presAssocID="{ECDA67E7-6AFE-43B5-8602-6616ACB6F69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F4F0CB3-96A7-401D-A636-34E392C5CDCF}" type="presOf" srcId="{4909F584-92DB-4CF4-9003-862FA25D3CE2}" destId="{E469D038-52CB-441B-A152-C300075BA6E4}" srcOrd="0" destOrd="0" presId="urn:microsoft.com/office/officeart/2005/8/layout/vList2"/>
    <dgm:cxn modelId="{29E730E8-0CFE-4899-985B-0459F691FC9B}" srcId="{4909F584-92DB-4CF4-9003-862FA25D3CE2}" destId="{ECDA67E7-6AFE-43B5-8602-6616ACB6F69D}" srcOrd="2" destOrd="0" parTransId="{8485540B-4A4A-4464-81A5-4B57784F0DD2}" sibTransId="{F93AEA4D-FDE9-4874-8966-D2CA26C85210}"/>
    <dgm:cxn modelId="{CE5F13F7-D948-41E3-8C5A-E8A59253B18F}" type="presOf" srcId="{ECDA67E7-6AFE-43B5-8602-6616ACB6F69D}" destId="{36A7B95D-426E-45D5-8338-0D047D571208}" srcOrd="0" destOrd="0" presId="urn:microsoft.com/office/officeart/2005/8/layout/vList2"/>
    <dgm:cxn modelId="{BA4E4232-D0BB-4DD8-AA5A-1AE29CAB0B9E}" srcId="{4909F584-92DB-4CF4-9003-862FA25D3CE2}" destId="{3053B5E7-8BDE-42AF-95B7-C35AAEA8B4E0}" srcOrd="0" destOrd="0" parTransId="{FC78A5F7-C6F7-455B-8FB8-8BF2B9C27488}" sibTransId="{C3F2387D-A7BF-4B5F-9C9D-0F35E40B70E7}"/>
    <dgm:cxn modelId="{0AD7F2F4-C21D-45C0-BCAC-F316864DEB33}" type="presOf" srcId="{3053B5E7-8BDE-42AF-95B7-C35AAEA8B4E0}" destId="{3FD990C1-57FA-4801-A958-479BEA38D2DC}" srcOrd="0" destOrd="0" presId="urn:microsoft.com/office/officeart/2005/8/layout/vList2"/>
    <dgm:cxn modelId="{B95D7A41-DDF5-4098-B0B4-53AD203E8371}" type="presOf" srcId="{C8CA4393-B3E8-4EF8-A9F7-F5672A7FB796}" destId="{968D004B-836E-4E0D-A1F4-EF4735A896CE}" srcOrd="0" destOrd="0" presId="urn:microsoft.com/office/officeart/2005/8/layout/vList2"/>
    <dgm:cxn modelId="{D53CA27C-D019-49E6-B556-A65D8023F344}" srcId="{4909F584-92DB-4CF4-9003-862FA25D3CE2}" destId="{C8CA4393-B3E8-4EF8-A9F7-F5672A7FB796}" srcOrd="1" destOrd="0" parTransId="{CD4C2363-CBB5-48E0-A05E-B4D077DF074D}" sibTransId="{448B9A0F-783C-4F6D-A7C4-DF9AB307AB25}"/>
    <dgm:cxn modelId="{8D77E199-5C16-4FC1-95A6-0F155CBAF81F}" type="presParOf" srcId="{E469D038-52CB-441B-A152-C300075BA6E4}" destId="{3FD990C1-57FA-4801-A958-479BEA38D2DC}" srcOrd="0" destOrd="0" presId="urn:microsoft.com/office/officeart/2005/8/layout/vList2"/>
    <dgm:cxn modelId="{EA537E15-CEBE-45DE-826B-ACD361BF1CF4}" type="presParOf" srcId="{E469D038-52CB-441B-A152-C300075BA6E4}" destId="{06206F5B-B2F5-4A38-A1D5-697063B185E9}" srcOrd="1" destOrd="0" presId="urn:microsoft.com/office/officeart/2005/8/layout/vList2"/>
    <dgm:cxn modelId="{AE153898-5C36-4044-A57A-21090644884B}" type="presParOf" srcId="{E469D038-52CB-441B-A152-C300075BA6E4}" destId="{968D004B-836E-4E0D-A1F4-EF4735A896CE}" srcOrd="2" destOrd="0" presId="urn:microsoft.com/office/officeart/2005/8/layout/vList2"/>
    <dgm:cxn modelId="{AF911902-F9C5-4705-9ACF-165226019F44}" type="presParOf" srcId="{E469D038-52CB-441B-A152-C300075BA6E4}" destId="{D2FECE9F-A367-4B59-9F68-6B2A39799673}" srcOrd="3" destOrd="0" presId="urn:microsoft.com/office/officeart/2005/8/layout/vList2"/>
    <dgm:cxn modelId="{32DACC45-5122-4290-95D5-4DE199261C68}" type="presParOf" srcId="{E469D038-52CB-441B-A152-C300075BA6E4}" destId="{36A7B95D-426E-45D5-8338-0D047D5712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DC69F6-4A5F-4C48-8AB6-BB7D39D2DF2C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59D8EBB5-B1A6-44A2-806C-9FC570AADE12}">
      <dgm:prSet/>
      <dgm:spPr/>
      <dgm:t>
        <a:bodyPr/>
        <a:lstStyle/>
        <a:p>
          <a:pPr rtl="0"/>
          <a:r>
            <a:rPr lang="nl-NL" dirty="0" smtClean="0"/>
            <a:t>Werken met kruisingsvraagstukken I</a:t>
          </a:r>
          <a:endParaRPr lang="nl-NL" dirty="0"/>
        </a:p>
      </dgm:t>
    </dgm:pt>
    <dgm:pt modelId="{E1E86C4A-37EF-43F4-A0AB-5A0BBDD15EB3}" type="parTrans" cxnId="{05458617-CD70-48C2-A135-20E9A2B5E536}">
      <dgm:prSet/>
      <dgm:spPr/>
      <dgm:t>
        <a:bodyPr/>
        <a:lstStyle/>
        <a:p>
          <a:endParaRPr lang="nl-NL"/>
        </a:p>
      </dgm:t>
    </dgm:pt>
    <dgm:pt modelId="{6E78C11C-34EC-473A-8D9E-F5809CD69CFE}" type="sibTrans" cxnId="{05458617-CD70-48C2-A135-20E9A2B5E536}">
      <dgm:prSet/>
      <dgm:spPr/>
      <dgm:t>
        <a:bodyPr/>
        <a:lstStyle/>
        <a:p>
          <a:endParaRPr lang="nl-NL"/>
        </a:p>
      </dgm:t>
    </dgm:pt>
    <dgm:pt modelId="{46C91AC4-A255-4A82-8F31-C594177AA5EF}" type="pres">
      <dgm:prSet presAssocID="{E9DC69F6-4A5F-4C48-8AB6-BB7D39D2DF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EC3BCA1-8CFE-403C-8D10-8E538D813730}" type="pres">
      <dgm:prSet presAssocID="{59D8EBB5-B1A6-44A2-806C-9FC570AADE1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5458617-CD70-48C2-A135-20E9A2B5E536}" srcId="{E9DC69F6-4A5F-4C48-8AB6-BB7D39D2DF2C}" destId="{59D8EBB5-B1A6-44A2-806C-9FC570AADE12}" srcOrd="0" destOrd="0" parTransId="{E1E86C4A-37EF-43F4-A0AB-5A0BBDD15EB3}" sibTransId="{6E78C11C-34EC-473A-8D9E-F5809CD69CFE}"/>
    <dgm:cxn modelId="{74C38B19-36D0-49D6-9FFD-22329A9C15D7}" type="presOf" srcId="{E9DC69F6-4A5F-4C48-8AB6-BB7D39D2DF2C}" destId="{46C91AC4-A255-4A82-8F31-C594177AA5EF}" srcOrd="0" destOrd="0" presId="urn:microsoft.com/office/officeart/2005/8/layout/vList2"/>
    <dgm:cxn modelId="{0F9FD135-C091-40E2-9CB9-529C0F44038E}" type="presOf" srcId="{59D8EBB5-B1A6-44A2-806C-9FC570AADE12}" destId="{BEC3BCA1-8CFE-403C-8D10-8E538D813730}" srcOrd="0" destOrd="0" presId="urn:microsoft.com/office/officeart/2005/8/layout/vList2"/>
    <dgm:cxn modelId="{DAB2AFA1-5290-41C1-99E7-E351563EF8DD}" type="presParOf" srcId="{46C91AC4-A255-4A82-8F31-C594177AA5EF}" destId="{BEC3BCA1-8CFE-403C-8D10-8E538D8137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86B31C-4520-471F-AEB8-10EEFD128107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A7D8E202-A928-471A-B8E2-626CF1F4EE69}">
      <dgm:prSet custT="1"/>
      <dgm:spPr/>
      <dgm:t>
        <a:bodyPr/>
        <a:lstStyle/>
        <a:p>
          <a:pPr algn="ctr" rtl="0"/>
          <a:r>
            <a:rPr lang="nl-NL" sz="2400" smtClean="0"/>
            <a:t>Oudergeneratie: P – Wat is de notatie van het genotype van P? Welke verschillende mogelijkheden bestaan er voor verschillende combinaties van genen in geslachtscellen?</a:t>
          </a:r>
          <a:endParaRPr lang="nl-NL" sz="2400"/>
        </a:p>
      </dgm:t>
    </dgm:pt>
    <dgm:pt modelId="{5B0B7CA0-0247-40BC-BAA6-0C89E7AA4B2D}" type="parTrans" cxnId="{699FB6AD-9EEB-42F0-80A5-E23FAE68C097}">
      <dgm:prSet/>
      <dgm:spPr/>
      <dgm:t>
        <a:bodyPr/>
        <a:lstStyle/>
        <a:p>
          <a:pPr algn="ctr"/>
          <a:endParaRPr lang="nl-NL"/>
        </a:p>
      </dgm:t>
    </dgm:pt>
    <dgm:pt modelId="{7D97D191-37BE-47B9-9B25-D87FC7C705E0}" type="sibTrans" cxnId="{699FB6AD-9EEB-42F0-80A5-E23FAE68C097}">
      <dgm:prSet/>
      <dgm:spPr/>
      <dgm:t>
        <a:bodyPr/>
        <a:lstStyle/>
        <a:p>
          <a:pPr algn="ctr"/>
          <a:endParaRPr lang="nl-NL"/>
        </a:p>
      </dgm:t>
    </dgm:pt>
    <dgm:pt modelId="{408B345B-E94C-4DAA-8CA8-58D0950CE649}">
      <dgm:prSet custT="1"/>
      <dgm:spPr/>
      <dgm:t>
        <a:bodyPr/>
        <a:lstStyle/>
        <a:p>
          <a:pPr algn="ctr" rtl="0"/>
          <a:r>
            <a:rPr lang="nl-NL" sz="2400" smtClean="0"/>
            <a:t>Voorbeeld: Kruising tussen een rode stier en een zwarte koe. Letter: A. Zwart is dominant. Beiden zijn homozygoot</a:t>
          </a:r>
          <a:endParaRPr lang="nl-NL" sz="2400"/>
        </a:p>
      </dgm:t>
    </dgm:pt>
    <dgm:pt modelId="{62C3D367-3A97-4874-88C6-6999FCDBA11C}" type="parTrans" cxnId="{CA5335A3-77EE-444D-B695-FBA9B41CB067}">
      <dgm:prSet/>
      <dgm:spPr/>
      <dgm:t>
        <a:bodyPr/>
        <a:lstStyle/>
        <a:p>
          <a:pPr algn="ctr"/>
          <a:endParaRPr lang="nl-NL"/>
        </a:p>
      </dgm:t>
    </dgm:pt>
    <dgm:pt modelId="{D18682CC-7E1C-4443-8D2F-8C4559C97593}" type="sibTrans" cxnId="{CA5335A3-77EE-444D-B695-FBA9B41CB067}">
      <dgm:prSet/>
      <dgm:spPr/>
      <dgm:t>
        <a:bodyPr/>
        <a:lstStyle/>
        <a:p>
          <a:pPr algn="ctr"/>
          <a:endParaRPr lang="nl-NL"/>
        </a:p>
      </dgm:t>
    </dgm:pt>
    <dgm:pt modelId="{D451CDD1-34AF-439C-BAE8-AFF5A37A409C}">
      <dgm:prSet custT="1"/>
      <dgm:spPr/>
      <dgm:t>
        <a:bodyPr/>
        <a:lstStyle/>
        <a:p>
          <a:pPr algn="ctr" rtl="0"/>
          <a:r>
            <a:rPr lang="nl-NL" sz="2400" dirty="0" smtClean="0"/>
            <a:t>Koe: genotype AA. Alleen geslachtscellen met </a:t>
          </a:r>
          <a:r>
            <a:rPr lang="nl-NL" sz="2400" dirty="0" smtClean="0"/>
            <a:t>allel </a:t>
          </a:r>
          <a:r>
            <a:rPr lang="nl-NL" sz="2400" dirty="0" smtClean="0"/>
            <a:t>A</a:t>
          </a:r>
          <a:endParaRPr lang="nl-NL" sz="2400" dirty="0"/>
        </a:p>
      </dgm:t>
    </dgm:pt>
    <dgm:pt modelId="{396C4487-B29C-4DB9-9506-3E43D5648802}" type="parTrans" cxnId="{7AA85D6D-02EC-4C7C-953A-0F544E29AFD8}">
      <dgm:prSet/>
      <dgm:spPr/>
      <dgm:t>
        <a:bodyPr/>
        <a:lstStyle/>
        <a:p>
          <a:pPr algn="ctr"/>
          <a:endParaRPr lang="nl-NL"/>
        </a:p>
      </dgm:t>
    </dgm:pt>
    <dgm:pt modelId="{4830076B-A0F7-4AB2-BEBA-D57DFE923785}" type="sibTrans" cxnId="{7AA85D6D-02EC-4C7C-953A-0F544E29AFD8}">
      <dgm:prSet/>
      <dgm:spPr/>
      <dgm:t>
        <a:bodyPr/>
        <a:lstStyle/>
        <a:p>
          <a:pPr algn="ctr"/>
          <a:endParaRPr lang="nl-NL"/>
        </a:p>
      </dgm:t>
    </dgm:pt>
    <dgm:pt modelId="{DA7C0AF0-2716-4195-B15C-1E5CDE69FF33}">
      <dgm:prSet custT="1"/>
      <dgm:spPr/>
      <dgm:t>
        <a:bodyPr/>
        <a:lstStyle/>
        <a:p>
          <a:pPr algn="ctr" rtl="0"/>
          <a:r>
            <a:rPr lang="nl-NL" sz="2400" dirty="0" smtClean="0"/>
            <a:t>Stier: genotype </a:t>
          </a:r>
          <a:r>
            <a:rPr lang="nl-NL" sz="2400" dirty="0" err="1" smtClean="0"/>
            <a:t>aa</a:t>
          </a:r>
          <a:r>
            <a:rPr lang="nl-NL" sz="2400" dirty="0" smtClean="0"/>
            <a:t>. Alleen geslachtscellen met </a:t>
          </a:r>
          <a:r>
            <a:rPr lang="nl-NL" sz="2400" dirty="0" smtClean="0"/>
            <a:t>allel </a:t>
          </a:r>
          <a:r>
            <a:rPr lang="nl-NL" sz="2400" dirty="0" smtClean="0"/>
            <a:t>a</a:t>
          </a:r>
          <a:endParaRPr lang="nl-NL" sz="2400" dirty="0"/>
        </a:p>
      </dgm:t>
    </dgm:pt>
    <dgm:pt modelId="{D91D50D8-200F-4840-A666-C52FFE6A95EF}" type="parTrans" cxnId="{CFE79112-E0CB-43EE-82BF-685229E769C3}">
      <dgm:prSet/>
      <dgm:spPr/>
      <dgm:t>
        <a:bodyPr/>
        <a:lstStyle/>
        <a:p>
          <a:pPr algn="ctr"/>
          <a:endParaRPr lang="nl-NL"/>
        </a:p>
      </dgm:t>
    </dgm:pt>
    <dgm:pt modelId="{D78B40C9-E71C-4412-B899-D9B1B0895174}" type="sibTrans" cxnId="{CFE79112-E0CB-43EE-82BF-685229E769C3}">
      <dgm:prSet/>
      <dgm:spPr/>
      <dgm:t>
        <a:bodyPr/>
        <a:lstStyle/>
        <a:p>
          <a:pPr algn="ctr"/>
          <a:endParaRPr lang="nl-NL"/>
        </a:p>
      </dgm:t>
    </dgm:pt>
    <dgm:pt modelId="{78EF89C8-7FB7-4610-B4F2-F5ADB808EE5D}">
      <dgm:prSet custT="1"/>
      <dgm:spPr/>
      <dgm:t>
        <a:bodyPr/>
        <a:lstStyle/>
        <a:p>
          <a:pPr algn="ctr" rtl="0"/>
          <a:r>
            <a:rPr lang="nl-NL" sz="2400" smtClean="0"/>
            <a:t>Kruising: AA x aa</a:t>
          </a:r>
          <a:endParaRPr lang="nl-NL" sz="2400"/>
        </a:p>
      </dgm:t>
    </dgm:pt>
    <dgm:pt modelId="{D4FD1C5E-ECA2-4EC8-98F4-67305E69CE4E}" type="parTrans" cxnId="{BEA5A3BC-D887-4D8A-B084-E7F35E00771F}">
      <dgm:prSet/>
      <dgm:spPr/>
      <dgm:t>
        <a:bodyPr/>
        <a:lstStyle/>
        <a:p>
          <a:pPr algn="ctr"/>
          <a:endParaRPr lang="nl-NL"/>
        </a:p>
      </dgm:t>
    </dgm:pt>
    <dgm:pt modelId="{0A155250-CC0A-499E-8C6A-920BC0F69DF7}" type="sibTrans" cxnId="{BEA5A3BC-D887-4D8A-B084-E7F35E00771F}">
      <dgm:prSet/>
      <dgm:spPr/>
      <dgm:t>
        <a:bodyPr/>
        <a:lstStyle/>
        <a:p>
          <a:pPr algn="ctr"/>
          <a:endParaRPr lang="nl-NL"/>
        </a:p>
      </dgm:t>
    </dgm:pt>
    <dgm:pt modelId="{3B059774-68FF-4AF9-8A8F-0B3ADB16C2D9}" type="pres">
      <dgm:prSet presAssocID="{D686B31C-4520-471F-AEB8-10EEFD1281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D25C82C-13AD-4C25-BE17-FDBC40E9E145}" type="pres">
      <dgm:prSet presAssocID="{A7D8E202-A928-471A-B8E2-626CF1F4EE69}" presName="parentText" presStyleLbl="node1" presStyleIdx="0" presStyleCnt="5" custScaleY="18096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8D2DB49-E6DF-44A7-9DAE-5794C882F066}" type="pres">
      <dgm:prSet presAssocID="{7D97D191-37BE-47B9-9B25-D87FC7C705E0}" presName="spacer" presStyleCnt="0"/>
      <dgm:spPr/>
    </dgm:pt>
    <dgm:pt modelId="{ED60D05A-690E-4BD8-8A8A-A8F4956C2C34}" type="pres">
      <dgm:prSet presAssocID="{408B345B-E94C-4DAA-8CA8-58D0950CE64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C57C45F-C228-4A5F-B45C-5BE267B6E2F5}" type="pres">
      <dgm:prSet presAssocID="{D18682CC-7E1C-4443-8D2F-8C4559C97593}" presName="spacer" presStyleCnt="0"/>
      <dgm:spPr/>
    </dgm:pt>
    <dgm:pt modelId="{13952F4D-FE62-4DBD-9621-9F2CBE3C2B8C}" type="pres">
      <dgm:prSet presAssocID="{D451CDD1-34AF-439C-BAE8-AFF5A37A409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E15C1C-0AB4-4B92-B7EC-03449C25A043}" type="pres">
      <dgm:prSet presAssocID="{4830076B-A0F7-4AB2-BEBA-D57DFE923785}" presName="spacer" presStyleCnt="0"/>
      <dgm:spPr/>
    </dgm:pt>
    <dgm:pt modelId="{BDFECCA1-B8BA-4557-98B7-D0638D23DB74}" type="pres">
      <dgm:prSet presAssocID="{DA7C0AF0-2716-4195-B15C-1E5CDE69FF3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09E5B5D-38A5-4C51-8660-34AE367E599F}" type="pres">
      <dgm:prSet presAssocID="{D78B40C9-E71C-4412-B899-D9B1B0895174}" presName="spacer" presStyleCnt="0"/>
      <dgm:spPr/>
    </dgm:pt>
    <dgm:pt modelId="{BF5E274C-982E-4861-9DED-B1EBFE94D059}" type="pres">
      <dgm:prSet presAssocID="{78EF89C8-7FB7-4610-B4F2-F5ADB808EE5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E6368A9-C9DF-40A0-B5BB-A93B881EBDBC}" type="presOf" srcId="{D451CDD1-34AF-439C-BAE8-AFF5A37A409C}" destId="{13952F4D-FE62-4DBD-9621-9F2CBE3C2B8C}" srcOrd="0" destOrd="0" presId="urn:microsoft.com/office/officeart/2005/8/layout/vList2"/>
    <dgm:cxn modelId="{7AA85D6D-02EC-4C7C-953A-0F544E29AFD8}" srcId="{D686B31C-4520-471F-AEB8-10EEFD128107}" destId="{D451CDD1-34AF-439C-BAE8-AFF5A37A409C}" srcOrd="2" destOrd="0" parTransId="{396C4487-B29C-4DB9-9506-3E43D5648802}" sibTransId="{4830076B-A0F7-4AB2-BEBA-D57DFE923785}"/>
    <dgm:cxn modelId="{780503DE-8807-4EC3-A980-4A7CBFA3A853}" type="presOf" srcId="{A7D8E202-A928-471A-B8E2-626CF1F4EE69}" destId="{2D25C82C-13AD-4C25-BE17-FDBC40E9E145}" srcOrd="0" destOrd="0" presId="urn:microsoft.com/office/officeart/2005/8/layout/vList2"/>
    <dgm:cxn modelId="{09EB1911-25D2-48A9-894A-F5CCBFAAFBD3}" type="presOf" srcId="{DA7C0AF0-2716-4195-B15C-1E5CDE69FF33}" destId="{BDFECCA1-B8BA-4557-98B7-D0638D23DB74}" srcOrd="0" destOrd="0" presId="urn:microsoft.com/office/officeart/2005/8/layout/vList2"/>
    <dgm:cxn modelId="{CA5335A3-77EE-444D-B695-FBA9B41CB067}" srcId="{D686B31C-4520-471F-AEB8-10EEFD128107}" destId="{408B345B-E94C-4DAA-8CA8-58D0950CE649}" srcOrd="1" destOrd="0" parTransId="{62C3D367-3A97-4874-88C6-6999FCDBA11C}" sibTransId="{D18682CC-7E1C-4443-8D2F-8C4559C97593}"/>
    <dgm:cxn modelId="{CFE79112-E0CB-43EE-82BF-685229E769C3}" srcId="{D686B31C-4520-471F-AEB8-10EEFD128107}" destId="{DA7C0AF0-2716-4195-B15C-1E5CDE69FF33}" srcOrd="3" destOrd="0" parTransId="{D91D50D8-200F-4840-A666-C52FFE6A95EF}" sibTransId="{D78B40C9-E71C-4412-B899-D9B1B0895174}"/>
    <dgm:cxn modelId="{BEA5A3BC-D887-4D8A-B084-E7F35E00771F}" srcId="{D686B31C-4520-471F-AEB8-10EEFD128107}" destId="{78EF89C8-7FB7-4610-B4F2-F5ADB808EE5D}" srcOrd="4" destOrd="0" parTransId="{D4FD1C5E-ECA2-4EC8-98F4-67305E69CE4E}" sibTransId="{0A155250-CC0A-499E-8C6A-920BC0F69DF7}"/>
    <dgm:cxn modelId="{699FB6AD-9EEB-42F0-80A5-E23FAE68C097}" srcId="{D686B31C-4520-471F-AEB8-10EEFD128107}" destId="{A7D8E202-A928-471A-B8E2-626CF1F4EE69}" srcOrd="0" destOrd="0" parTransId="{5B0B7CA0-0247-40BC-BAA6-0C89E7AA4B2D}" sibTransId="{7D97D191-37BE-47B9-9B25-D87FC7C705E0}"/>
    <dgm:cxn modelId="{1BC3F90C-6111-4F80-8D34-E8A94572D8C8}" type="presOf" srcId="{408B345B-E94C-4DAA-8CA8-58D0950CE649}" destId="{ED60D05A-690E-4BD8-8A8A-A8F4956C2C34}" srcOrd="0" destOrd="0" presId="urn:microsoft.com/office/officeart/2005/8/layout/vList2"/>
    <dgm:cxn modelId="{754A95F2-F2F9-48CC-A799-2DFD4E89F06C}" type="presOf" srcId="{78EF89C8-7FB7-4610-B4F2-F5ADB808EE5D}" destId="{BF5E274C-982E-4861-9DED-B1EBFE94D059}" srcOrd="0" destOrd="0" presId="urn:microsoft.com/office/officeart/2005/8/layout/vList2"/>
    <dgm:cxn modelId="{0C6E8BE5-643A-4403-A1C4-F8B627DF41E6}" type="presOf" srcId="{D686B31C-4520-471F-AEB8-10EEFD128107}" destId="{3B059774-68FF-4AF9-8A8F-0B3ADB16C2D9}" srcOrd="0" destOrd="0" presId="urn:microsoft.com/office/officeart/2005/8/layout/vList2"/>
    <dgm:cxn modelId="{C2FEDD91-787C-4515-B70C-6A0BA75B101D}" type="presParOf" srcId="{3B059774-68FF-4AF9-8A8F-0B3ADB16C2D9}" destId="{2D25C82C-13AD-4C25-BE17-FDBC40E9E145}" srcOrd="0" destOrd="0" presId="urn:microsoft.com/office/officeart/2005/8/layout/vList2"/>
    <dgm:cxn modelId="{D486D805-28D4-4796-A268-DB7F3D474A89}" type="presParOf" srcId="{3B059774-68FF-4AF9-8A8F-0B3ADB16C2D9}" destId="{28D2DB49-E6DF-44A7-9DAE-5794C882F066}" srcOrd="1" destOrd="0" presId="urn:microsoft.com/office/officeart/2005/8/layout/vList2"/>
    <dgm:cxn modelId="{BA96336E-6F00-4546-9C45-B13AD67A8C9F}" type="presParOf" srcId="{3B059774-68FF-4AF9-8A8F-0B3ADB16C2D9}" destId="{ED60D05A-690E-4BD8-8A8A-A8F4956C2C34}" srcOrd="2" destOrd="0" presId="urn:microsoft.com/office/officeart/2005/8/layout/vList2"/>
    <dgm:cxn modelId="{31CB9A22-6FB3-4216-935A-770AA4F03BB7}" type="presParOf" srcId="{3B059774-68FF-4AF9-8A8F-0B3ADB16C2D9}" destId="{7C57C45F-C228-4A5F-B45C-5BE267B6E2F5}" srcOrd="3" destOrd="0" presId="urn:microsoft.com/office/officeart/2005/8/layout/vList2"/>
    <dgm:cxn modelId="{AE0ABF6F-4B18-448E-90BB-E717E135EAFE}" type="presParOf" srcId="{3B059774-68FF-4AF9-8A8F-0B3ADB16C2D9}" destId="{13952F4D-FE62-4DBD-9621-9F2CBE3C2B8C}" srcOrd="4" destOrd="0" presId="urn:microsoft.com/office/officeart/2005/8/layout/vList2"/>
    <dgm:cxn modelId="{131BA8C6-3838-4FC8-804B-DF76A763D05C}" type="presParOf" srcId="{3B059774-68FF-4AF9-8A8F-0B3ADB16C2D9}" destId="{91E15C1C-0AB4-4B92-B7EC-03449C25A043}" srcOrd="5" destOrd="0" presId="urn:microsoft.com/office/officeart/2005/8/layout/vList2"/>
    <dgm:cxn modelId="{BFD36DB0-EDA5-4462-A2C6-BF0FACC99544}" type="presParOf" srcId="{3B059774-68FF-4AF9-8A8F-0B3ADB16C2D9}" destId="{BDFECCA1-B8BA-4557-98B7-D0638D23DB74}" srcOrd="6" destOrd="0" presId="urn:microsoft.com/office/officeart/2005/8/layout/vList2"/>
    <dgm:cxn modelId="{43FB7CD4-6618-4233-AE49-E7DC31F97AD1}" type="presParOf" srcId="{3B059774-68FF-4AF9-8A8F-0B3ADB16C2D9}" destId="{809E5B5D-38A5-4C51-8660-34AE367E599F}" srcOrd="7" destOrd="0" presId="urn:microsoft.com/office/officeart/2005/8/layout/vList2"/>
    <dgm:cxn modelId="{38437374-B090-494B-BA8C-B4D1D09D1AE2}" type="presParOf" srcId="{3B059774-68FF-4AF9-8A8F-0B3ADB16C2D9}" destId="{BF5E274C-982E-4861-9DED-B1EBFE94D05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EF68D2-5BC1-475B-927C-C5780EF62364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F1538E77-F73C-462F-A126-5DF2C53BB908}">
      <dgm:prSet/>
      <dgm:spPr/>
      <dgm:t>
        <a:bodyPr/>
        <a:lstStyle/>
        <a:p>
          <a:pPr rtl="0"/>
          <a:r>
            <a:rPr lang="nl-NL" dirty="0" smtClean="0"/>
            <a:t>Werken met kruisingsvraagstukken II</a:t>
          </a:r>
          <a:endParaRPr lang="nl-NL" dirty="0"/>
        </a:p>
      </dgm:t>
    </dgm:pt>
    <dgm:pt modelId="{C5E85049-D416-4246-AE3E-780D8E94399C}" type="parTrans" cxnId="{176E01E7-4E13-4D2C-BEDD-7D5C56072B1C}">
      <dgm:prSet/>
      <dgm:spPr/>
      <dgm:t>
        <a:bodyPr/>
        <a:lstStyle/>
        <a:p>
          <a:endParaRPr lang="nl-NL"/>
        </a:p>
      </dgm:t>
    </dgm:pt>
    <dgm:pt modelId="{0FC0D5D0-0EEF-4977-8529-6A6D0EABC936}" type="sibTrans" cxnId="{176E01E7-4E13-4D2C-BEDD-7D5C56072B1C}">
      <dgm:prSet/>
      <dgm:spPr/>
      <dgm:t>
        <a:bodyPr/>
        <a:lstStyle/>
        <a:p>
          <a:endParaRPr lang="nl-NL"/>
        </a:p>
      </dgm:t>
    </dgm:pt>
    <dgm:pt modelId="{C96A0414-2517-422E-99E8-BD75DAF7F474}" type="pres">
      <dgm:prSet presAssocID="{B8EF68D2-5BC1-475B-927C-C5780EF623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027C2-5831-423F-B5EE-7D5FEB7759AD}" type="pres">
      <dgm:prSet presAssocID="{F1538E77-F73C-462F-A126-5DF2C53BB90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D554CC7-281E-483C-A378-76A2202D5F11}" type="presOf" srcId="{F1538E77-F73C-462F-A126-5DF2C53BB908}" destId="{A42027C2-5831-423F-B5EE-7D5FEB7759AD}" srcOrd="0" destOrd="0" presId="urn:microsoft.com/office/officeart/2005/8/layout/vList2"/>
    <dgm:cxn modelId="{176E01E7-4E13-4D2C-BEDD-7D5C56072B1C}" srcId="{B8EF68D2-5BC1-475B-927C-C5780EF62364}" destId="{F1538E77-F73C-462F-A126-5DF2C53BB908}" srcOrd="0" destOrd="0" parTransId="{C5E85049-D416-4246-AE3E-780D8E94399C}" sibTransId="{0FC0D5D0-0EEF-4977-8529-6A6D0EABC936}"/>
    <dgm:cxn modelId="{F2C8800A-515B-4359-A0E7-6782E509CE5F}" type="presOf" srcId="{B8EF68D2-5BC1-475B-927C-C5780EF62364}" destId="{C96A0414-2517-422E-99E8-BD75DAF7F474}" srcOrd="0" destOrd="0" presId="urn:microsoft.com/office/officeart/2005/8/layout/vList2"/>
    <dgm:cxn modelId="{7052E55C-BC79-43E3-855B-D81715598D78}" type="presParOf" srcId="{C96A0414-2517-422E-99E8-BD75DAF7F474}" destId="{A42027C2-5831-423F-B5EE-7D5FEB7759A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4A6627-4012-4F9D-9B30-189058C192BC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380E07B1-02AE-4311-8EED-01B0B70A69AC}">
      <dgm:prSet/>
      <dgm:spPr/>
      <dgm:t>
        <a:bodyPr/>
        <a:lstStyle/>
        <a:p>
          <a:pPr algn="ctr" rtl="0"/>
          <a:r>
            <a:rPr lang="nl-NL" smtClean="0"/>
            <a:t>P: AA x aa</a:t>
          </a:r>
          <a:endParaRPr lang="nl-NL"/>
        </a:p>
      </dgm:t>
    </dgm:pt>
    <dgm:pt modelId="{CB090A6E-41D8-4203-81E6-459025736BCC}" type="parTrans" cxnId="{BAC039AE-5513-4FEC-A246-48EF95DD4D5D}">
      <dgm:prSet/>
      <dgm:spPr/>
      <dgm:t>
        <a:bodyPr/>
        <a:lstStyle/>
        <a:p>
          <a:pPr algn="ctr"/>
          <a:endParaRPr lang="nl-NL"/>
        </a:p>
      </dgm:t>
    </dgm:pt>
    <dgm:pt modelId="{09C91E68-DD87-4225-8B9D-6FABA7773556}" type="sibTrans" cxnId="{BAC039AE-5513-4FEC-A246-48EF95DD4D5D}">
      <dgm:prSet/>
      <dgm:spPr/>
      <dgm:t>
        <a:bodyPr/>
        <a:lstStyle/>
        <a:p>
          <a:pPr algn="ctr"/>
          <a:endParaRPr lang="nl-NL"/>
        </a:p>
      </dgm:t>
    </dgm:pt>
    <dgm:pt modelId="{899F3B99-32A2-497F-8D1E-6E8BB1A9D0F1}">
      <dgm:prSet/>
      <dgm:spPr/>
      <dgm:t>
        <a:bodyPr/>
        <a:lstStyle/>
        <a:p>
          <a:pPr algn="ctr" rtl="0"/>
          <a:r>
            <a:rPr lang="nl-NL" dirty="0" smtClean="0"/>
            <a:t>Schema maakt inzichtelijk wat de verschillende combinatiemogelijkheden zijn van de verschillende </a:t>
          </a:r>
          <a:r>
            <a:rPr lang="nl-NL" dirty="0" smtClean="0"/>
            <a:t>allelen</a:t>
          </a:r>
          <a:endParaRPr lang="nl-NL" dirty="0"/>
        </a:p>
      </dgm:t>
    </dgm:pt>
    <dgm:pt modelId="{A31DC204-FD4B-4102-80F3-A6B88314DED2}" type="parTrans" cxnId="{73BD88BD-6467-4EAE-9E6F-98DB0A313ABA}">
      <dgm:prSet/>
      <dgm:spPr/>
      <dgm:t>
        <a:bodyPr/>
        <a:lstStyle/>
        <a:p>
          <a:pPr algn="ctr"/>
          <a:endParaRPr lang="nl-NL"/>
        </a:p>
      </dgm:t>
    </dgm:pt>
    <dgm:pt modelId="{0EBED7C8-D24F-47E1-8EE3-6D0E48844A2C}" type="sibTrans" cxnId="{73BD88BD-6467-4EAE-9E6F-98DB0A313ABA}">
      <dgm:prSet/>
      <dgm:spPr/>
      <dgm:t>
        <a:bodyPr/>
        <a:lstStyle/>
        <a:p>
          <a:pPr algn="ctr"/>
          <a:endParaRPr lang="nl-NL"/>
        </a:p>
      </dgm:t>
    </dgm:pt>
    <dgm:pt modelId="{452FA150-DCF5-4237-9CE6-88379FA4E14E}" type="pres">
      <dgm:prSet presAssocID="{424A6627-4012-4F9D-9B30-189058C192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90A509A-1630-4BBE-A532-098E03C0B2B1}" type="pres">
      <dgm:prSet presAssocID="{380E07B1-02AE-4311-8EED-01B0B70A69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F7B7A5A-11C3-4191-86F6-284C97F4884F}" type="pres">
      <dgm:prSet presAssocID="{09C91E68-DD87-4225-8B9D-6FABA7773556}" presName="spacer" presStyleCnt="0"/>
      <dgm:spPr/>
    </dgm:pt>
    <dgm:pt modelId="{9B1DA2B4-3023-48B9-864B-2E1ECB7994FD}" type="pres">
      <dgm:prSet presAssocID="{899F3B99-32A2-497F-8D1E-6E8BB1A9D0F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3BD88BD-6467-4EAE-9E6F-98DB0A313ABA}" srcId="{424A6627-4012-4F9D-9B30-189058C192BC}" destId="{899F3B99-32A2-497F-8D1E-6E8BB1A9D0F1}" srcOrd="1" destOrd="0" parTransId="{A31DC204-FD4B-4102-80F3-A6B88314DED2}" sibTransId="{0EBED7C8-D24F-47E1-8EE3-6D0E48844A2C}"/>
    <dgm:cxn modelId="{B66C1898-212E-4D34-89E4-BFA5DD8FFF50}" type="presOf" srcId="{380E07B1-02AE-4311-8EED-01B0B70A69AC}" destId="{090A509A-1630-4BBE-A532-098E03C0B2B1}" srcOrd="0" destOrd="0" presId="urn:microsoft.com/office/officeart/2005/8/layout/vList2"/>
    <dgm:cxn modelId="{66E59136-226A-4431-8B8C-7DF29BD79050}" type="presOf" srcId="{424A6627-4012-4F9D-9B30-189058C192BC}" destId="{452FA150-DCF5-4237-9CE6-88379FA4E14E}" srcOrd="0" destOrd="0" presId="urn:microsoft.com/office/officeart/2005/8/layout/vList2"/>
    <dgm:cxn modelId="{BAC039AE-5513-4FEC-A246-48EF95DD4D5D}" srcId="{424A6627-4012-4F9D-9B30-189058C192BC}" destId="{380E07B1-02AE-4311-8EED-01B0B70A69AC}" srcOrd="0" destOrd="0" parTransId="{CB090A6E-41D8-4203-81E6-459025736BCC}" sibTransId="{09C91E68-DD87-4225-8B9D-6FABA7773556}"/>
    <dgm:cxn modelId="{E2B16ECC-F6A6-4B22-9628-C9FC70DF332D}" type="presOf" srcId="{899F3B99-32A2-497F-8D1E-6E8BB1A9D0F1}" destId="{9B1DA2B4-3023-48B9-864B-2E1ECB7994FD}" srcOrd="0" destOrd="0" presId="urn:microsoft.com/office/officeart/2005/8/layout/vList2"/>
    <dgm:cxn modelId="{F59ED313-B6F1-428A-AC1D-A35D18565DBC}" type="presParOf" srcId="{452FA150-DCF5-4237-9CE6-88379FA4E14E}" destId="{090A509A-1630-4BBE-A532-098E03C0B2B1}" srcOrd="0" destOrd="0" presId="urn:microsoft.com/office/officeart/2005/8/layout/vList2"/>
    <dgm:cxn modelId="{B620B7DD-582C-4EF3-A8D1-B63873CBDB3D}" type="presParOf" srcId="{452FA150-DCF5-4237-9CE6-88379FA4E14E}" destId="{8F7B7A5A-11C3-4191-86F6-284C97F4884F}" srcOrd="1" destOrd="0" presId="urn:microsoft.com/office/officeart/2005/8/layout/vList2"/>
    <dgm:cxn modelId="{83064230-F465-47B2-869F-8E4AED9595F8}" type="presParOf" srcId="{452FA150-DCF5-4237-9CE6-88379FA4E14E}" destId="{9B1DA2B4-3023-48B9-864B-2E1ECB7994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9483790-5B87-432E-9BAA-B8337BEDDD07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nl-NL"/>
        </a:p>
      </dgm:t>
    </dgm:pt>
    <dgm:pt modelId="{E246C3C6-269B-43A7-BB00-E0C84AB5C124}">
      <dgm:prSet/>
      <dgm:spPr/>
      <dgm:t>
        <a:bodyPr/>
        <a:lstStyle/>
        <a:p>
          <a:pPr rtl="0"/>
          <a:r>
            <a:rPr lang="nl-NL" smtClean="0"/>
            <a:t>Werken met kruisingsvraagstukken III</a:t>
          </a:r>
          <a:endParaRPr lang="nl-NL"/>
        </a:p>
      </dgm:t>
    </dgm:pt>
    <dgm:pt modelId="{5BDE4EE0-6B3F-4B0D-9C19-A4DE2D274DC9}" type="parTrans" cxnId="{A08E6551-942E-4FB1-85EB-96E57407BB0E}">
      <dgm:prSet/>
      <dgm:spPr/>
      <dgm:t>
        <a:bodyPr/>
        <a:lstStyle/>
        <a:p>
          <a:endParaRPr lang="nl-NL"/>
        </a:p>
      </dgm:t>
    </dgm:pt>
    <dgm:pt modelId="{09A2835C-2CAF-41E5-9601-2D6082B80CDE}" type="sibTrans" cxnId="{A08E6551-942E-4FB1-85EB-96E57407BB0E}">
      <dgm:prSet/>
      <dgm:spPr/>
      <dgm:t>
        <a:bodyPr/>
        <a:lstStyle/>
        <a:p>
          <a:endParaRPr lang="nl-NL"/>
        </a:p>
      </dgm:t>
    </dgm:pt>
    <dgm:pt modelId="{AE6639FB-B98C-4D98-A864-58FA07ED12B4}" type="pres">
      <dgm:prSet presAssocID="{49483790-5B87-432E-9BAA-B8337BEDDD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4C2AD2A-B947-435B-949C-109F6CA25C09}" type="pres">
      <dgm:prSet presAssocID="{E246C3C6-269B-43A7-BB00-E0C84AB5C12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05EE750-9739-4720-B01B-3A70B5284453}" type="presOf" srcId="{49483790-5B87-432E-9BAA-B8337BEDDD07}" destId="{AE6639FB-B98C-4D98-A864-58FA07ED12B4}" srcOrd="0" destOrd="0" presId="urn:microsoft.com/office/officeart/2005/8/layout/vList2"/>
    <dgm:cxn modelId="{5E587BB3-99E5-4B99-BD8A-F59206752EBE}" type="presOf" srcId="{E246C3C6-269B-43A7-BB00-E0C84AB5C124}" destId="{E4C2AD2A-B947-435B-949C-109F6CA25C09}" srcOrd="0" destOrd="0" presId="urn:microsoft.com/office/officeart/2005/8/layout/vList2"/>
    <dgm:cxn modelId="{A08E6551-942E-4FB1-85EB-96E57407BB0E}" srcId="{49483790-5B87-432E-9BAA-B8337BEDDD07}" destId="{E246C3C6-269B-43A7-BB00-E0C84AB5C124}" srcOrd="0" destOrd="0" parTransId="{5BDE4EE0-6B3F-4B0D-9C19-A4DE2D274DC9}" sibTransId="{09A2835C-2CAF-41E5-9601-2D6082B80CDE}"/>
    <dgm:cxn modelId="{1745C110-B893-4BAE-AD2A-704C017E999E}" type="presParOf" srcId="{AE6639FB-B98C-4D98-A864-58FA07ED12B4}" destId="{E4C2AD2A-B947-435B-949C-109F6CA25C0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BE976-1693-4102-8B6B-EA5035A2B10E}">
      <dsp:nvSpPr>
        <dsp:cNvPr id="0" name=""/>
        <dsp:cNvSpPr/>
      </dsp:nvSpPr>
      <dsp:spPr>
        <a:xfrm>
          <a:off x="0" y="147380"/>
          <a:ext cx="7772400" cy="117526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900" kern="1200" dirty="0" smtClean="0"/>
            <a:t>Thema </a:t>
          </a:r>
          <a:r>
            <a:rPr lang="nl-NL" sz="4900" kern="1200" dirty="0" smtClean="0"/>
            <a:t>7 Erfelijkheidswetten</a:t>
          </a:r>
          <a:endParaRPr lang="nl-NL" sz="4900" kern="1200" dirty="0"/>
        </a:p>
      </dsp:txBody>
      <dsp:txXfrm>
        <a:off x="57372" y="204752"/>
        <a:ext cx="7657656" cy="1060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84378-4DC0-41C0-BC89-FD8A3C8A0A95}">
      <dsp:nvSpPr>
        <dsp:cNvPr id="0" name=""/>
        <dsp:cNvSpPr/>
      </dsp:nvSpPr>
      <dsp:spPr>
        <a:xfrm>
          <a:off x="0" y="66205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dirty="0" smtClean="0"/>
            <a:t>De eerste generatie wordt aangeduid met F1</a:t>
          </a:r>
          <a:endParaRPr lang="nl-NL" sz="2600" b="0" kern="1200" dirty="0"/>
        </a:p>
      </dsp:txBody>
      <dsp:txXfrm>
        <a:off x="30442" y="96647"/>
        <a:ext cx="6779876" cy="562726"/>
      </dsp:txXfrm>
    </dsp:sp>
    <dsp:sp modelId="{387A2AD5-2496-46D3-9303-AE35DCCDE375}">
      <dsp:nvSpPr>
        <dsp:cNvPr id="0" name=""/>
        <dsp:cNvSpPr/>
      </dsp:nvSpPr>
      <dsp:spPr>
        <a:xfrm>
          <a:off x="0" y="764695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smtClean="0"/>
            <a:t>Genotype F1: 100% Aa</a:t>
          </a:r>
          <a:endParaRPr lang="nl-NL" sz="2600" b="0" kern="1200"/>
        </a:p>
      </dsp:txBody>
      <dsp:txXfrm>
        <a:off x="30442" y="795137"/>
        <a:ext cx="6779876" cy="562726"/>
      </dsp:txXfrm>
    </dsp:sp>
    <dsp:sp modelId="{36C59F89-3AB3-4561-B099-C174E2D63789}">
      <dsp:nvSpPr>
        <dsp:cNvPr id="0" name=""/>
        <dsp:cNvSpPr/>
      </dsp:nvSpPr>
      <dsp:spPr>
        <a:xfrm>
          <a:off x="0" y="1463186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dirty="0" smtClean="0"/>
            <a:t>Fenotype F1: 100% zwarte vacht (dominant)</a:t>
          </a:r>
          <a:endParaRPr lang="nl-NL" sz="2600" b="0" kern="1200" dirty="0"/>
        </a:p>
      </dsp:txBody>
      <dsp:txXfrm>
        <a:off x="30442" y="1493628"/>
        <a:ext cx="6779876" cy="562726"/>
      </dsp:txXfrm>
    </dsp:sp>
    <dsp:sp modelId="{5FAE86EB-9A9B-4E8F-B6AB-DA573ED50C86}">
      <dsp:nvSpPr>
        <dsp:cNvPr id="0" name=""/>
        <dsp:cNvSpPr/>
      </dsp:nvSpPr>
      <dsp:spPr>
        <a:xfrm>
          <a:off x="0" y="2161676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smtClean="0"/>
            <a:t>Nieuwe kruising: F1 wordt onderling gekruisd</a:t>
          </a:r>
          <a:endParaRPr lang="nl-NL" sz="2600" b="0" kern="1200"/>
        </a:p>
      </dsp:txBody>
      <dsp:txXfrm>
        <a:off x="30442" y="2192118"/>
        <a:ext cx="6779876" cy="562726"/>
      </dsp:txXfrm>
    </dsp:sp>
    <dsp:sp modelId="{015DCCCF-8C2E-4F76-A6E5-ACF6999A6D57}">
      <dsp:nvSpPr>
        <dsp:cNvPr id="0" name=""/>
        <dsp:cNvSpPr/>
      </dsp:nvSpPr>
      <dsp:spPr>
        <a:xfrm>
          <a:off x="0" y="2860166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dirty="0" smtClean="0"/>
            <a:t>Zwarte stier: Genotype Aa, </a:t>
          </a:r>
          <a:r>
            <a:rPr lang="nl-NL" sz="2600" b="0" kern="1200" dirty="0" smtClean="0"/>
            <a:t>allelen A </a:t>
          </a:r>
          <a:r>
            <a:rPr lang="nl-NL" sz="2600" b="0" kern="1200" dirty="0" smtClean="0"/>
            <a:t>of a</a:t>
          </a:r>
          <a:endParaRPr lang="nl-NL" sz="2600" b="0" kern="1200" dirty="0"/>
        </a:p>
      </dsp:txBody>
      <dsp:txXfrm>
        <a:off x="30442" y="2890608"/>
        <a:ext cx="6779876" cy="562726"/>
      </dsp:txXfrm>
    </dsp:sp>
    <dsp:sp modelId="{6A7D79A8-A6BA-4A4D-BE11-F100BF381833}">
      <dsp:nvSpPr>
        <dsp:cNvPr id="0" name=""/>
        <dsp:cNvSpPr/>
      </dsp:nvSpPr>
      <dsp:spPr>
        <a:xfrm>
          <a:off x="0" y="3558656"/>
          <a:ext cx="684076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0" kern="1200" dirty="0" smtClean="0"/>
            <a:t>Zwarte koe: Genotype Aa, </a:t>
          </a:r>
          <a:r>
            <a:rPr lang="nl-NL" sz="2600" b="0" kern="1200" dirty="0" smtClean="0"/>
            <a:t>allelen </a:t>
          </a:r>
          <a:r>
            <a:rPr lang="nl-NL" sz="2600" b="0" kern="1200" dirty="0" smtClean="0"/>
            <a:t>A of a</a:t>
          </a:r>
          <a:endParaRPr lang="nl-NL" sz="2600" b="0" kern="1200" dirty="0"/>
        </a:p>
      </dsp:txBody>
      <dsp:txXfrm>
        <a:off x="30442" y="3589098"/>
        <a:ext cx="6779876" cy="5627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9E570-EF33-4A21-B864-790156BBE2FA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 smtClean="0"/>
            <a:t>Werken met kruisingsvraagstukken IV</a:t>
          </a:r>
          <a:endParaRPr lang="nl-NL" sz="4000" kern="1200"/>
        </a:p>
      </dsp:txBody>
      <dsp:txXfrm>
        <a:off x="46834" y="138633"/>
        <a:ext cx="8135932" cy="86573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B8DDB-329C-4F47-8BCE-A7ADB66CE1F5}">
      <dsp:nvSpPr>
        <dsp:cNvPr id="0" name=""/>
        <dsp:cNvSpPr/>
      </dsp:nvSpPr>
      <dsp:spPr>
        <a:xfrm>
          <a:off x="0" y="14970"/>
          <a:ext cx="8229600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Zwarte stier: Genotype Aa, </a:t>
          </a:r>
          <a:r>
            <a:rPr lang="nl-NL" sz="2500" kern="1200" dirty="0" smtClean="0"/>
            <a:t>allelen </a:t>
          </a:r>
          <a:r>
            <a:rPr lang="nl-NL" sz="2500" kern="1200" dirty="0" smtClean="0"/>
            <a:t>A of a</a:t>
          </a:r>
          <a:endParaRPr lang="nl-NL" sz="2500" kern="1200" dirty="0"/>
        </a:p>
      </dsp:txBody>
      <dsp:txXfrm>
        <a:off x="29271" y="44241"/>
        <a:ext cx="8171058" cy="541083"/>
      </dsp:txXfrm>
    </dsp:sp>
    <dsp:sp modelId="{81DFD26C-7503-4453-8E9D-F7E86628A521}">
      <dsp:nvSpPr>
        <dsp:cNvPr id="0" name=""/>
        <dsp:cNvSpPr/>
      </dsp:nvSpPr>
      <dsp:spPr>
        <a:xfrm>
          <a:off x="0" y="686595"/>
          <a:ext cx="8229600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Zwarte koe: Genotype Aa, </a:t>
          </a:r>
          <a:r>
            <a:rPr lang="nl-NL" sz="2500" kern="1200" dirty="0" smtClean="0"/>
            <a:t>allelen </a:t>
          </a:r>
          <a:r>
            <a:rPr lang="nl-NL" sz="2500" kern="1200" dirty="0" smtClean="0"/>
            <a:t>A of a</a:t>
          </a:r>
          <a:endParaRPr lang="nl-NL" sz="2500" kern="1200" dirty="0"/>
        </a:p>
      </dsp:txBody>
      <dsp:txXfrm>
        <a:off x="29271" y="715866"/>
        <a:ext cx="8171058" cy="541083"/>
      </dsp:txXfrm>
    </dsp:sp>
    <dsp:sp modelId="{BFF5B76F-B643-4974-A929-779F547B0ACC}">
      <dsp:nvSpPr>
        <dsp:cNvPr id="0" name=""/>
        <dsp:cNvSpPr/>
      </dsp:nvSpPr>
      <dsp:spPr>
        <a:xfrm>
          <a:off x="0" y="1358220"/>
          <a:ext cx="8229600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Nieuw schema voor </a:t>
          </a:r>
          <a:r>
            <a:rPr lang="nl-NL" sz="2500" kern="1200" dirty="0" smtClean="0"/>
            <a:t>nieuwe combinatiemogelijkheden</a:t>
          </a:r>
          <a:endParaRPr lang="nl-NL" sz="2500" kern="1200" dirty="0"/>
        </a:p>
      </dsp:txBody>
      <dsp:txXfrm>
        <a:off x="29271" y="1387491"/>
        <a:ext cx="8171058" cy="54108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21B48-D232-467A-A341-613696AB57A8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smtClean="0"/>
            <a:t>Werken met kruisingsvraagstukken V</a:t>
          </a:r>
          <a:endParaRPr lang="nl-NL" sz="4100" kern="1200"/>
        </a:p>
      </dsp:txBody>
      <dsp:txXfrm>
        <a:off x="48005" y="127812"/>
        <a:ext cx="8133590" cy="88737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84B5-7535-4305-A475-5592571AF095}">
      <dsp:nvSpPr>
        <dsp:cNvPr id="0" name=""/>
        <dsp:cNvSpPr/>
      </dsp:nvSpPr>
      <dsp:spPr>
        <a:xfrm>
          <a:off x="0" y="11900"/>
          <a:ext cx="7128792" cy="64759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F2 Genotype: 25% AA – 50% Aa – 25% </a:t>
          </a:r>
          <a:r>
            <a:rPr lang="nl-NL" sz="2700" kern="1200" dirty="0" err="1" smtClean="0"/>
            <a:t>aa</a:t>
          </a:r>
          <a:r>
            <a:rPr lang="nl-NL" sz="2700" kern="1200" dirty="0" smtClean="0"/>
            <a:t> (1:2:1)</a:t>
          </a:r>
          <a:endParaRPr lang="nl-NL" sz="2700" kern="1200" dirty="0"/>
        </a:p>
      </dsp:txBody>
      <dsp:txXfrm>
        <a:off x="31613" y="43513"/>
        <a:ext cx="7065566" cy="584369"/>
      </dsp:txXfrm>
    </dsp:sp>
    <dsp:sp modelId="{C7D3514B-EA24-40FD-BCA4-11E119D638B0}">
      <dsp:nvSpPr>
        <dsp:cNvPr id="0" name=""/>
        <dsp:cNvSpPr/>
      </dsp:nvSpPr>
      <dsp:spPr>
        <a:xfrm>
          <a:off x="0" y="737256"/>
          <a:ext cx="7128792" cy="64759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F2 Fenotype: 75% zwart – 25% rood (3:1)</a:t>
          </a:r>
          <a:endParaRPr lang="nl-NL" sz="2700" kern="1200" dirty="0"/>
        </a:p>
      </dsp:txBody>
      <dsp:txXfrm>
        <a:off x="31613" y="768869"/>
        <a:ext cx="7065566" cy="58436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2545E-DA93-4B06-882D-EFB6698B304A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 smtClean="0"/>
            <a:t>Werken met kruisingsvraagstukken VI</a:t>
          </a:r>
          <a:endParaRPr lang="nl-NL" sz="4000" kern="1200"/>
        </a:p>
      </dsp:txBody>
      <dsp:txXfrm>
        <a:off x="46834" y="138633"/>
        <a:ext cx="8135932" cy="8657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3298-3179-4A9B-BB29-2C4429B79355}">
      <dsp:nvSpPr>
        <dsp:cNvPr id="0" name=""/>
        <dsp:cNvSpPr/>
      </dsp:nvSpPr>
      <dsp:spPr>
        <a:xfrm>
          <a:off x="0" y="7559"/>
          <a:ext cx="8075240" cy="8751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200" b="0" kern="1200" dirty="0" smtClean="0"/>
            <a:t>Probleem: hoe zie je aan een fenotype of het genotype homozygoot of heterozygoot is?</a:t>
          </a:r>
          <a:endParaRPr lang="nl-NL" sz="2200" b="0" kern="1200" dirty="0"/>
        </a:p>
      </dsp:txBody>
      <dsp:txXfrm>
        <a:off x="42722" y="50281"/>
        <a:ext cx="7989796" cy="789716"/>
      </dsp:txXfrm>
    </dsp:sp>
    <dsp:sp modelId="{9A5F9D77-E1C1-4A42-A891-BA8CB3E92D8F}">
      <dsp:nvSpPr>
        <dsp:cNvPr id="0" name=""/>
        <dsp:cNvSpPr/>
      </dsp:nvSpPr>
      <dsp:spPr>
        <a:xfrm>
          <a:off x="0" y="946079"/>
          <a:ext cx="8075240" cy="8751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200" b="0" kern="1200" dirty="0" smtClean="0"/>
            <a:t>Oplossing: eigenschap kruisen met dezelfde eigenschap maar dan homozygoot recessief – N.B.: Alleen bij grote aantallen</a:t>
          </a:r>
          <a:endParaRPr lang="nl-NL" sz="2200" b="0" kern="1200" dirty="0"/>
        </a:p>
      </dsp:txBody>
      <dsp:txXfrm>
        <a:off x="42722" y="988801"/>
        <a:ext cx="7989796" cy="7897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CFE83-F7FB-47DB-96A5-AD9210CAFEA6}">
      <dsp:nvSpPr>
        <dsp:cNvPr id="0" name=""/>
        <dsp:cNvSpPr/>
      </dsp:nvSpPr>
      <dsp:spPr>
        <a:xfrm>
          <a:off x="0" y="309874"/>
          <a:ext cx="8640960" cy="67639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200" kern="1200" dirty="0" smtClean="0"/>
            <a:t>Bij nakomelingen  50% - 50% is de eigenschap heterozygoot. Wat is de verhouding bij nakomelingen als de eigenschap homozygoot is?</a:t>
          </a:r>
          <a:endParaRPr lang="nl-NL" sz="2200" kern="1200" dirty="0"/>
        </a:p>
      </dsp:txBody>
      <dsp:txXfrm>
        <a:off x="33019" y="342893"/>
        <a:ext cx="8574922" cy="61035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AFE94-598F-415D-9890-30148A16880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Werken met stambomen</a:t>
          </a:r>
          <a:endParaRPr lang="nl-NL" sz="4700" kern="1200" dirty="0"/>
        </a:p>
      </dsp:txBody>
      <dsp:txXfrm>
        <a:off x="55030" y="62882"/>
        <a:ext cx="8119540" cy="101723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05007-160E-4E87-9228-5488271B80F6}">
      <dsp:nvSpPr>
        <dsp:cNvPr id="0" name=""/>
        <dsp:cNvSpPr/>
      </dsp:nvSpPr>
      <dsp:spPr>
        <a:xfrm>
          <a:off x="0" y="1703"/>
          <a:ext cx="8219256" cy="110589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Wanneer ouders een kind met een andere eigenschap krijgen, moeten beide ouders heterozygoot zijn voor die eigenschap</a:t>
          </a:r>
          <a:endParaRPr lang="nl-NL" sz="2400" kern="1200" dirty="0"/>
        </a:p>
      </dsp:txBody>
      <dsp:txXfrm>
        <a:off x="53985" y="55688"/>
        <a:ext cx="8111286" cy="997920"/>
      </dsp:txXfrm>
    </dsp:sp>
    <dsp:sp modelId="{48BBA45E-BEDF-4DB3-90E3-197192DD0EF3}">
      <dsp:nvSpPr>
        <dsp:cNvPr id="0" name=""/>
        <dsp:cNvSpPr/>
      </dsp:nvSpPr>
      <dsp:spPr>
        <a:xfrm>
          <a:off x="0" y="1117493"/>
          <a:ext cx="8219256" cy="65958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Die </a:t>
          </a:r>
          <a:r>
            <a:rPr lang="nl-NL" sz="2400" kern="1200" dirty="0" smtClean="0"/>
            <a:t>nakomeling </a:t>
          </a:r>
          <a:r>
            <a:rPr lang="nl-NL" sz="2400" kern="1200" dirty="0" smtClean="0"/>
            <a:t>moet </a:t>
          </a:r>
          <a:r>
            <a:rPr lang="nl-NL" sz="2400" kern="1200" dirty="0" smtClean="0"/>
            <a:t>dan homozygoot zijn voor die </a:t>
          </a:r>
          <a:r>
            <a:rPr lang="nl-NL" sz="2400" kern="1200" dirty="0" smtClean="0"/>
            <a:t>eigenschap</a:t>
          </a:r>
          <a:endParaRPr lang="nl-NL" sz="2400" kern="1200" dirty="0"/>
        </a:p>
      </dsp:txBody>
      <dsp:txXfrm>
        <a:off x="32198" y="1149691"/>
        <a:ext cx="8154860" cy="595191"/>
      </dsp:txXfrm>
    </dsp:sp>
    <dsp:sp modelId="{6969E971-E2D0-435C-9FB0-B37243FF1D73}">
      <dsp:nvSpPr>
        <dsp:cNvPr id="0" name=""/>
        <dsp:cNvSpPr/>
      </dsp:nvSpPr>
      <dsp:spPr>
        <a:xfrm>
          <a:off x="0" y="1786981"/>
          <a:ext cx="8219256" cy="65958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Die eigenschap moet dan recessief overerven</a:t>
          </a:r>
          <a:endParaRPr lang="nl-NL" sz="2400" kern="1200" dirty="0"/>
        </a:p>
      </dsp:txBody>
      <dsp:txXfrm>
        <a:off x="32198" y="1819179"/>
        <a:ext cx="8154860" cy="595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99A8D-4C7A-401F-ABBD-C444D72DC932}">
      <dsp:nvSpPr>
        <dsp:cNvPr id="0" name=""/>
        <dsp:cNvSpPr/>
      </dsp:nvSpPr>
      <dsp:spPr>
        <a:xfrm>
          <a:off x="0" y="324644"/>
          <a:ext cx="7128792" cy="110331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600" kern="1200" dirty="0" smtClean="0"/>
            <a:t>§5 </a:t>
          </a:r>
          <a:r>
            <a:rPr lang="nl-NL" sz="4600" kern="1200" dirty="0" err="1" smtClean="0"/>
            <a:t>Monohybride</a:t>
          </a:r>
          <a:r>
            <a:rPr lang="nl-NL" sz="4600" kern="1200" dirty="0" smtClean="0"/>
            <a:t> </a:t>
          </a:r>
          <a:r>
            <a:rPr lang="nl-NL" sz="4600" kern="1200" dirty="0" smtClean="0"/>
            <a:t>kruisingen</a:t>
          </a:r>
          <a:endParaRPr lang="nl-NL" sz="4600" kern="1200" dirty="0"/>
        </a:p>
      </dsp:txBody>
      <dsp:txXfrm>
        <a:off x="53859" y="378503"/>
        <a:ext cx="7021074" cy="9955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9F7D1-3F41-43DE-B2A9-16335B4C1B2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Wat is een kruising?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990C1-57FA-4801-A958-479BEA38D2DC}">
      <dsp:nvSpPr>
        <dsp:cNvPr id="0" name=""/>
        <dsp:cNvSpPr/>
      </dsp:nvSpPr>
      <dsp:spPr>
        <a:xfrm>
          <a:off x="0" y="25268"/>
          <a:ext cx="8712968" cy="95471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Twee organismen van dezelfde soort met </a:t>
          </a:r>
          <a:r>
            <a:rPr lang="nl-NL" sz="2400" kern="1200" dirty="0" smtClean="0"/>
            <a:t>(on)gelijk </a:t>
          </a:r>
          <a:r>
            <a:rPr lang="nl-NL" sz="2400" kern="1200" dirty="0" smtClean="0"/>
            <a:t>genotype planten zich geslachtelijk voort</a:t>
          </a:r>
          <a:endParaRPr lang="nl-NL" sz="2400" kern="1200" dirty="0"/>
        </a:p>
      </dsp:txBody>
      <dsp:txXfrm>
        <a:off x="46606" y="71874"/>
        <a:ext cx="8619756" cy="861507"/>
      </dsp:txXfrm>
    </dsp:sp>
    <dsp:sp modelId="{968D004B-836E-4E0D-A1F4-EF4735A896CE}">
      <dsp:nvSpPr>
        <dsp:cNvPr id="0" name=""/>
        <dsp:cNvSpPr/>
      </dsp:nvSpPr>
      <dsp:spPr>
        <a:xfrm>
          <a:off x="0" y="1049108"/>
          <a:ext cx="8712968" cy="95471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err="1" smtClean="0"/>
            <a:t>Monohybride</a:t>
          </a:r>
          <a:r>
            <a:rPr lang="nl-NL" sz="2400" kern="1200" dirty="0" smtClean="0"/>
            <a:t> kruising: kruising wordt alleen bekeken op </a:t>
          </a:r>
          <a:r>
            <a:rPr lang="nl-NL" sz="2400" kern="1200" dirty="0" smtClean="0"/>
            <a:t>één erfelijke eigenschap </a:t>
          </a:r>
          <a:r>
            <a:rPr lang="nl-NL" sz="2400" kern="1200" dirty="0" smtClean="0"/>
            <a:t>die verschillend </a:t>
          </a:r>
          <a:r>
            <a:rPr lang="nl-NL" sz="2400" kern="1200" dirty="0" smtClean="0"/>
            <a:t>kan zijn</a:t>
          </a:r>
          <a:endParaRPr lang="nl-NL" sz="2400" kern="1200" dirty="0"/>
        </a:p>
      </dsp:txBody>
      <dsp:txXfrm>
        <a:off x="46606" y="1095714"/>
        <a:ext cx="8619756" cy="861507"/>
      </dsp:txXfrm>
    </dsp:sp>
    <dsp:sp modelId="{36A7B95D-426E-45D5-8338-0D047D571208}">
      <dsp:nvSpPr>
        <dsp:cNvPr id="0" name=""/>
        <dsp:cNvSpPr/>
      </dsp:nvSpPr>
      <dsp:spPr>
        <a:xfrm>
          <a:off x="0" y="2072948"/>
          <a:ext cx="8712968" cy="95471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Bijvoorbeeld bananenvliegjes: vleugelvorm – oogkleur, kleur achterlijf, enz. </a:t>
          </a:r>
          <a:endParaRPr lang="nl-NL" sz="2400" kern="1200"/>
        </a:p>
      </dsp:txBody>
      <dsp:txXfrm>
        <a:off x="46606" y="2119554"/>
        <a:ext cx="8619756" cy="8615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3BCA1-8CFE-403C-8D10-8E538D813730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Werken met kruisingsvraagstukken I</a:t>
          </a:r>
          <a:endParaRPr lang="nl-NL" sz="4100" kern="1200" dirty="0"/>
        </a:p>
      </dsp:txBody>
      <dsp:txXfrm>
        <a:off x="48005" y="127812"/>
        <a:ext cx="8133590" cy="8873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5C82C-13AD-4C25-BE17-FDBC40E9E145}">
      <dsp:nvSpPr>
        <dsp:cNvPr id="0" name=""/>
        <dsp:cNvSpPr/>
      </dsp:nvSpPr>
      <dsp:spPr>
        <a:xfrm>
          <a:off x="0" y="2592"/>
          <a:ext cx="8229600" cy="139779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Oudergeneratie: P – Wat is de notatie van het genotype van P? Welke verschillende mogelijkheden bestaan er voor verschillende combinaties van genen in geslachtscellen?</a:t>
          </a:r>
          <a:endParaRPr lang="nl-NL" sz="2400" kern="1200"/>
        </a:p>
      </dsp:txBody>
      <dsp:txXfrm>
        <a:off x="68235" y="70827"/>
        <a:ext cx="8093130" cy="1261329"/>
      </dsp:txXfrm>
    </dsp:sp>
    <dsp:sp modelId="{ED60D05A-690E-4BD8-8A8A-A8F4956C2C34}">
      <dsp:nvSpPr>
        <dsp:cNvPr id="0" name=""/>
        <dsp:cNvSpPr/>
      </dsp:nvSpPr>
      <dsp:spPr>
        <a:xfrm>
          <a:off x="0" y="1408730"/>
          <a:ext cx="8229600" cy="77240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Voorbeeld: Kruising tussen een rode stier en een zwarte koe. Letter: A. Zwart is dominant. Beiden zijn homozygoot</a:t>
          </a:r>
          <a:endParaRPr lang="nl-NL" sz="2400" kern="1200"/>
        </a:p>
      </dsp:txBody>
      <dsp:txXfrm>
        <a:off x="37706" y="1446436"/>
        <a:ext cx="8154188" cy="696993"/>
      </dsp:txXfrm>
    </dsp:sp>
    <dsp:sp modelId="{13952F4D-FE62-4DBD-9621-9F2CBE3C2B8C}">
      <dsp:nvSpPr>
        <dsp:cNvPr id="0" name=""/>
        <dsp:cNvSpPr/>
      </dsp:nvSpPr>
      <dsp:spPr>
        <a:xfrm>
          <a:off x="0" y="2189475"/>
          <a:ext cx="8229600" cy="77240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Koe: genotype AA. Alleen geslachtscellen met </a:t>
          </a:r>
          <a:r>
            <a:rPr lang="nl-NL" sz="2400" kern="1200" dirty="0" smtClean="0"/>
            <a:t>allel </a:t>
          </a:r>
          <a:r>
            <a:rPr lang="nl-NL" sz="2400" kern="1200" dirty="0" smtClean="0"/>
            <a:t>A</a:t>
          </a:r>
          <a:endParaRPr lang="nl-NL" sz="2400" kern="1200" dirty="0"/>
        </a:p>
      </dsp:txBody>
      <dsp:txXfrm>
        <a:off x="37706" y="2227181"/>
        <a:ext cx="8154188" cy="696993"/>
      </dsp:txXfrm>
    </dsp:sp>
    <dsp:sp modelId="{BDFECCA1-B8BA-4557-98B7-D0638D23DB74}">
      <dsp:nvSpPr>
        <dsp:cNvPr id="0" name=""/>
        <dsp:cNvSpPr/>
      </dsp:nvSpPr>
      <dsp:spPr>
        <a:xfrm>
          <a:off x="0" y="2970220"/>
          <a:ext cx="8229600" cy="77240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Stier: genotype </a:t>
          </a:r>
          <a:r>
            <a:rPr lang="nl-NL" sz="2400" kern="1200" dirty="0" err="1" smtClean="0"/>
            <a:t>aa</a:t>
          </a:r>
          <a:r>
            <a:rPr lang="nl-NL" sz="2400" kern="1200" dirty="0" smtClean="0"/>
            <a:t>. Alleen geslachtscellen met </a:t>
          </a:r>
          <a:r>
            <a:rPr lang="nl-NL" sz="2400" kern="1200" dirty="0" smtClean="0"/>
            <a:t>allel </a:t>
          </a:r>
          <a:r>
            <a:rPr lang="nl-NL" sz="2400" kern="1200" dirty="0" smtClean="0"/>
            <a:t>a</a:t>
          </a:r>
          <a:endParaRPr lang="nl-NL" sz="2400" kern="1200" dirty="0"/>
        </a:p>
      </dsp:txBody>
      <dsp:txXfrm>
        <a:off x="37706" y="3007926"/>
        <a:ext cx="8154188" cy="696993"/>
      </dsp:txXfrm>
    </dsp:sp>
    <dsp:sp modelId="{BF5E274C-982E-4861-9DED-B1EBFE94D059}">
      <dsp:nvSpPr>
        <dsp:cNvPr id="0" name=""/>
        <dsp:cNvSpPr/>
      </dsp:nvSpPr>
      <dsp:spPr>
        <a:xfrm>
          <a:off x="0" y="3750964"/>
          <a:ext cx="8229600" cy="77240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Kruising: AA x aa</a:t>
          </a:r>
          <a:endParaRPr lang="nl-NL" sz="2400" kern="1200"/>
        </a:p>
      </dsp:txBody>
      <dsp:txXfrm>
        <a:off x="37706" y="3788670"/>
        <a:ext cx="8154188" cy="6969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027C2-5831-423F-B5EE-7D5FEB7759AD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Werken met kruisingsvraagstukken II</a:t>
          </a:r>
          <a:endParaRPr lang="nl-NL" sz="4100" kern="1200" dirty="0"/>
        </a:p>
      </dsp:txBody>
      <dsp:txXfrm>
        <a:off x="48005" y="127812"/>
        <a:ext cx="8133590" cy="8873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A509A-1630-4BBE-A532-098E03C0B2B1}">
      <dsp:nvSpPr>
        <dsp:cNvPr id="0" name=""/>
        <dsp:cNvSpPr/>
      </dsp:nvSpPr>
      <dsp:spPr>
        <a:xfrm>
          <a:off x="0" y="24125"/>
          <a:ext cx="8435280" cy="103285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P: AA x aa</a:t>
          </a:r>
          <a:endParaRPr lang="nl-NL" sz="2600" kern="1200"/>
        </a:p>
      </dsp:txBody>
      <dsp:txXfrm>
        <a:off x="50420" y="74545"/>
        <a:ext cx="8334440" cy="932014"/>
      </dsp:txXfrm>
    </dsp:sp>
    <dsp:sp modelId="{9B1DA2B4-3023-48B9-864B-2E1ECB7994FD}">
      <dsp:nvSpPr>
        <dsp:cNvPr id="0" name=""/>
        <dsp:cNvSpPr/>
      </dsp:nvSpPr>
      <dsp:spPr>
        <a:xfrm>
          <a:off x="0" y="1131859"/>
          <a:ext cx="8435280" cy="103285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Schema maakt inzichtelijk wat de verschillende combinatiemogelijkheden zijn van de verschillende </a:t>
          </a:r>
          <a:r>
            <a:rPr lang="nl-NL" sz="2600" kern="1200" dirty="0" smtClean="0"/>
            <a:t>allelen</a:t>
          </a:r>
          <a:endParaRPr lang="nl-NL" sz="2600" kern="1200" dirty="0"/>
        </a:p>
      </dsp:txBody>
      <dsp:txXfrm>
        <a:off x="50420" y="1182279"/>
        <a:ext cx="8334440" cy="9320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2AD2A-B947-435B-949C-109F6CA25C09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 smtClean="0"/>
            <a:t>Werken met kruisingsvraagstukken III</a:t>
          </a:r>
          <a:endParaRPr lang="nl-NL" sz="4000" kern="1200"/>
        </a:p>
      </dsp:txBody>
      <dsp:txXfrm>
        <a:off x="46834" y="138633"/>
        <a:ext cx="8135932" cy="865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23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56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56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56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65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51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94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69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23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15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91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40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ABB17-F0F8-4C02-AD3B-19EA038C0D28}" type="datetimeFigureOut">
              <a:rPr lang="nl-NL" smtClean="0"/>
              <a:t>3-1-2014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8DC29-844C-403A-A703-6B04B2F7CF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29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image" Target="../media/image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image" Target="../media/image4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diagramLayout" Target="../diagrams/layout17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diagramData" Target="../diagrams/data17.xml"/><Relationship Id="rId2" Type="http://schemas.openxmlformats.org/officeDocument/2006/relationships/diagramData" Target="../diagrams/data15.xml"/><Relationship Id="rId1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diagramColors" Target="../diagrams/colors17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diagramQuickStyle" Target="../diagrams/quickStyle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image" Target="../media/image5.gif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6045580"/>
              </p:ext>
            </p:extLst>
          </p:nvPr>
        </p:nvGraphicFramePr>
        <p:xfrm>
          <a:off x="683568" y="764704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7689386"/>
              </p:ext>
            </p:extLst>
          </p:nvPr>
        </p:nvGraphicFramePr>
        <p:xfrm>
          <a:off x="963427" y="2324472"/>
          <a:ext cx="7128792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http://www.lyceo.nl/files/plaatjes/bi_figuur1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77072"/>
            <a:ext cx="264795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28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950221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308423"/>
              </p:ext>
            </p:extLst>
          </p:nvPr>
        </p:nvGraphicFramePr>
        <p:xfrm>
          <a:off x="251520" y="1600201"/>
          <a:ext cx="8712968" cy="3052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http://www.bioplek.org/inhoudbovenbouwafbeeldingen/erfelijkheid/blackcurled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97152"/>
            <a:ext cx="3096344" cy="18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29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876843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8868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7334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6832244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358903"/>
              </p:ext>
            </p:extLst>
          </p:nvPr>
        </p:nvGraphicFramePr>
        <p:xfrm>
          <a:off x="457200" y="1600200"/>
          <a:ext cx="8435280" cy="2188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81431"/>
              </p:ext>
            </p:extLst>
          </p:nvPr>
        </p:nvGraphicFramePr>
        <p:xfrm>
          <a:off x="1259632" y="4149080"/>
          <a:ext cx="6480718" cy="2376264"/>
        </p:xfrm>
        <a:graphic>
          <a:graphicData uri="http://schemas.openxmlformats.org/drawingml/2006/table">
            <a:tbl>
              <a:tblPr/>
              <a:tblGrid>
                <a:gridCol w="1826579"/>
                <a:gridCol w="2268765"/>
                <a:gridCol w="2385374"/>
              </a:tblGrid>
              <a:tr h="8949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1 ouder 1:</a:t>
                      </a: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1:</a:t>
                      </a:r>
                      <a:r>
                        <a:rPr lang="nl-NL" sz="2000" b="1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0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1 ouder 2:</a:t>
                      </a:r>
                      <a:r>
                        <a:rPr lang="nl-NL" sz="2000" b="1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0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2:</a:t>
                      </a:r>
                      <a:r>
                        <a:rPr lang="nl-NL" sz="2000" b="1">
                          <a:effectLst/>
                          <a:latin typeface="+mj-lt"/>
                          <a:ea typeface="Times New Roman"/>
                          <a:cs typeface="Arial"/>
                        </a:rPr>
                        <a:t> a </a:t>
                      </a:r>
                      <a:endParaRPr lang="nl-NL" sz="20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5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503425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216717"/>
              </p:ext>
            </p:extLst>
          </p:nvPr>
        </p:nvGraphicFramePr>
        <p:xfrm>
          <a:off x="683568" y="1412777"/>
          <a:ext cx="684076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AutoShape 2" descr="data:image/jpeg;base64,/9j/4AAQSkZJRgABAQAAAQABAAD/2wCEAAkGBhQSERQUExQVFRUUFxgVGRgYGRgXHBkXGBgYFBgZGBoXHCYgGBojGhwWHy8gIycpLCwsGB8xNTAqNSYrLCkBCQoKDgwOGg8PGiwkHyQsLCwpLCwpKSwsLCwsLCwsLCwsLCwpLCwsLCwsLCwsLCwsLCwsKSwsLCwsLCwsLCwsLP/AABEIAMIBAwMBIgACEQEDEQH/xAAcAAACAgMBAQAAAAAAAAAAAAAEBQMGAAECBwj/xABGEAABAgQDBQYDBAgFAgcBAAABAhEAAwQhEjFBBQZRYXETIoGRobEywfAUI0LRBzNSYnKS4fEVgrLC0iSiFjRDY4OToxf/xAAaAQACAwEBAAAAAAAAAAAAAAACAwABBAUG/8QAKREAAgIBBAEEAQUBAQAAAAAAAAECEQMEEiExQRMiUXEyFEJhkcGxI//aAAwDAQACEQMRAD8Ab7nbrKnnEFYAli+efAa2ePSaDYkuUBZzxMVj9Giu4ofuS/YxeIy4IRcbrk05py3UaAjlUoEg6hx5s/sI7jI00ZjUbjIyLIQ1NMlYZQfUaEHiCLg8xCOsRNlvYzpejWmpHMFhM9D1h9MmNbUxX95NtCQhgRiZxyHExh1Ti1THYk93BW9vz8dNO7NZ+FQcOFJNrEG6T1EeOzZa5SiQX6/VoutVVrXMKwSnTO5GuLi/CFVdSBdyADxAseo08PKMmOLxm9zUuGJpG1Emx7p55ef9oNE2FlXRNpAKJy5Z7ptwNx/Twh6pipQ+CxhcZihVI2sk2V3Tzy89IOEyLoUyUmI1RsLjkmIUcqiCbLBziZRiMxaJYvnyiPidQ4j4h1/aEBzJVnFxxHz4HkYcKgSbT3dNj6HqIsapipaIjlzVILpLex6jWDJkvj3T6HodPGIJkvjBpkaUuQ2n2mkpOLukNbQ55cI5m7SJ+EeJgFMtgeFvnGY+ESl4BS+SYuouS8SIA0vHdHTpXq/EZN4aiGEunA4D2P5QLC3pdAiJBPLlE8um+tYKEv6/IxLIp1LLJSVHkHPjFAObYL2P9xHYRDL/AArD+tmIl8nxK/lTHJXJS+BClnis4R4JTn4mICL0SCoskEngLwR/hKheYpMv+I38Ei5iRe0pjMk4U8EDB7XPnAKh/fWLKCxIp9Zkw9E/nGQIE9IyIQ92/R7KmS6chYTiKgxDuwDXi4pgLZkkJQAA0HCHYlwKyO2bjhUy4DZx3GoexZuNGNxkRkE+3tqS6ZHbL/CCALlypmy0tnHldbvCKqYSVauxserHQaR6vt2hEyWxjzbbe6yCXCQOny4Rz8kblbNWN1EVLaBpiYgn0k2UbHEOCs/P84iFfdlApPA/I5GKoKzc+QCLwkr9ltcfXj+fnDwzYiWqJRam0U6dJYkG1ojlVK0ZG3A3H9PCLPU0aVQlq9mkZXH1r+cGmHakSU210lge6fTz0gztorypbHxjiVUqR8JtwNx/SC2p9C3Gix9pGiqFKdrW+G/pEktZVdRYQLVdkjHcHLm8I5Et4iM8DIPGiFKzLDgLCBqTGe2JLNWgDCq/IX/tC7DwDp0BuQOR+UGppwImk0qlnChJUeCQ59IKKoCWRsV9mGLZW99RpEZlxaqfc+au6vuz/Mcw7hJYeJEMJe79JJDzVhRH7Rt/KksPFRiwlNeSj01ItagJaVKVwSCT6RYpGz1S0vVLlyeDnEtX+RD/AChtP3rky04JKLcAAB/KGT7xXNs7bXUMFAMC44jTwESytrl4GyaiQkdxBmcDMLJ8Ep9iY5nbSmKDYiE/soGADwTn4vFZkzlIyy1ByMMqevSu2R4H/adekQBxaCm6fIxh+v6RwZn1+Yjkr+vyMUCdqP8Af84jV9cDHBm/X5xwqZ9aGLoh3bhGRF2nWNxZR9S0oYQSIAk1g1Ch1Sr3AaCkVCTkoecOxNCZdksaEY8ahzBOoyMjRMRuiA1ZlFV2nT3/AKxaqlUI65EY59j4FNr6QHSEG0KEFwQ4i6VciFFZTj6EBQdlJnUKk/AW/dNx4aiBV1ZT8YKW1zHmPm0Weoo4VVtIyT4e8WQXCoByjhcwawvqpJStZSSGa2lwOMRCsCbsTzu3iYj/AICS+Qubs4LuB9fKE9TQlJbPlr/WGX2lStWHAfV46p6IrOFCSo8ACfaKipLsJzj4EBQRlGhOUC+fIxbZu5ywgzJpEtID6KWegBAPiYVTJ0mV8EnGf2pxf/8ANDAeJVDVIF8mbPJnKKUIUpXBIKvUZeLQ0/w4J/WzEI/dB7RXkiw8SIQ1u2Z0wYVTCEfsJ7if5UsPOApNUpGRtwOX9Im2wOi2fapKfhllZ4zCw/kR81GJabeGYguMLMQEgAJHPCAxPV4r0jaKVZ908/zgrHAtEsZ1e3Z0zNZbgIXz+82K9tb6mOcUYpVh0+Zi6ICqklPw3HDUdDHUtlC3lqOsSvGvsZVcODxEDJJjIzcSNUiIJtPBwJSWmDDwV+E9eB+rQQad4Vucex6qSEyNoKSWU5A11H5wWipBDggj68jG6vZ9i2cRbLpbEsM28ocpKSszyg4smCicgfrrnHSJKtWHtBiZcSy5D5AnoCfaKsADFMePpGoaClP7J9B7xkVZD6NlGCcL5wPLEEJhkBUjQlDg3S3tGhL5nzf3iQRqHsA1hPH0jkk8okjRipdEAK6aySW4c8yBCSbXoVqfFCx7iG+2/wBUr/L/AKkxVEbVSlfeSopBuQHAsdMyXaOdlySjNRQ+Ns6qVJP9lflACpSVFnaxPiEk+4aHVQEqSCGILEEXccjCeoUpKykg4VB0nUHUH3HlElklH4Llx0KJsqF9dSkoP1rD6bKGjxxMkDsziSFDhofSHWWUCXTdotWEYgQDa+g8o5m7JSPiUE8h3j5Jt5kQ9qTiWwSEJSlLJTYZPlk94Hn0sRFiEIlSy6ZZXe5UphzZCWD9SYNqt81gFMqWmSjkAT42t5RubRQDOoIIEFn7RVMLqWVdS8QKYx1PomLj0+rxFKlKJaCVFEE2k4fX1ygOZKIiwy6EaufSJJuz5bXZPN7+ufjEsKyrKlwVT084AEJJSQ41t8onXs8FeFCknV3YePCGwl4JaXIOFKRa7k+9z6RblwBIAl06zn6CDkUQLPe3zMBzakleFLqDXJ7rdP6QSJM5ZACjYAORc63J6wLsm7mg1EgDgI7StOTueV4GTLUnNPoD/qeN7ORMTNmKDgLbI4fh44YoInUxcYCeo/OBJNP2avjSEfsKILdC7jpB82WtSSnCGUCDmc/KIaHYIQ7j68IlWuS066O5aQt8KkluD/OAqynVLBKeukMqzZ4bEnuqTkpPz4iBqmpIGCckJVkFj4Vf8T6dIU4OLuI6M0+JC7ZVHMnXUss7WIGXQR6Lud+jWXVJUqbMmMkgMFO7gG7xUt3EMlQ/eMew/o0/VzeqfYj5Q1Lc6ESe1cEkr9FFAAB2RLalSvlGRcYyNPpR+BO+XyLE7QQG+MOWHcXc3PDgD5QSmrHBX8i/yheihDgtlBsumjJGTDkkTfah+9f91X5QJV7dkSi0yYEE3AU4tk9xHfby+0EvEMbOEvf6aJJtO5hjnOuAKXk7TWJLM9w47qrjyjFVI/e/lV+UQ1lQmWEqIcOxOTA6k8LRTar9IUta8ElJN2cln6CJLI12FGG7ose261JlqSMT2LFKhbENSIU7Jr5cyllOlSgUMe4ojELKuA2YMBzq+azzEDCWuMxd4rwrl0MxQXLXMpZhxgpBJlKOdtUn655HNOf2g5ReOSTDRWKlTikJmBKCVBgq6S5CcJDYnvnzietqAsA/ePiBcpULeI6Qr2ltyjmhJTPDhQUBhmYjybDiB6R1ImmZ8KFJQ9sVlK5kfhHAZ6ngFrbFdchTnwFnaCVAECYQbjuKy8oVbU3kShHdGO9xk3MnSNb0kSpC2LG1gQCz3b8hxikUlelQwqNiG6lmjS+eg4os9TPCClagwWB04eMRKqkl2Cyxb4FZjwhTJWUy+zCgdU2uBmR4XhxS0Z7NJURia/y9GiRfgk4+UBz6hIBJxAD91X5QNMmpOiv5VflDKZKTxT5iIOxToR4XhgoTT5gJYP8Ayq/KAZ1QE3v1wqA9osNTskLZwfKI5lAkfFqQPM2eLshV11BUS5U3ABTQRLozngJ5lhD+Zs1L/EG6/lGLpgGADknQGwtc4m4xdlUKU0ytAgdST7Rm0MhLUQAQnSzsD7w8TT8x6RDX7NSsd4/hHtAbkwZxfgrNMlRSDknEkX6nUdDFtpZYJVfIt4sHhJKoykBIUFJBf8Ni+VgTDaiK0giWlKnZRJCjci1x0gmRBvZjh6RAEHtGYsxjuRNqFuEpQCkse7bIGxPj5Rx/hVU+LGkE/VogdhaJBYW0EdfZlcIGGyak5zfJ/lGl7tzVfFOV6/8AKISyWppjhLsIjqpKCFBSkHkSI2ndPjMJ8vm8Q1GwEIUkYiSSkZi4JY5DhEJZxsqXKkpKe1SQ51c8NOkXfdDfempRMCys4sLYUk5YnzbiIrkvdiUNPVX5wy2Tu3KVNQnCDiLfWsS6dlPkuf8A/VaX9id/Kj/nGQqmbppSSBhABIyfIxkT15/AOxHm+7f6Stod8qqDM+FsYBbPJmzj2jYW0Fq2aidMWoqMrEVXJfjYE+Qj562cMON7XGg+Ue+7uKP+DJKcxTrbqEqb1g5xVcA2a2fJ7Se84KWWlzGw4CFBJKXANwGGZ6xNvxvimikXSozJjhAydmJJLu1xYXL+MJdzaxc9a0zFrK2Bx912YsBZmtw1iH9KO7pm0XaY1qMg42JB7l0La2bBKvAxWLiVPqyZOrR58N/6pSpslU1axOGApUbDEQe5fuNl0V4wbsWhwz0KVpdgxHnFOpKFQqJS0nEAoK8Rx4jTxj0GnqRidKcLfh638Ymse2VJGrR41JW+7Lp9vxJZnEdJ7EITiGFRH7aU8nYmKpPWlSkkz5kpI+IBWFPickg5e0Pax5MlIlLmJDD8awXKUKJuXuSo+Mc/GrNmq4SA6QpVJWVTVpnd8BPcIUQ+EgYVWNszBqNny8KFE94oOeH8SLsGtC+prlhc37+YAQQkdooB+6Rhvmz+sL9rbZ7BMpSlFcxaFkBSio4VEhy5OEEWGtuUaI43J0kc55EuSDfeYqQjup7swYFHs0NcsxUEBichFC2fSu5JCgRZQPXy6RxvFtmbPUHWrCHIS6m4ZEm7amFlJVKlEqzScxw4GNksDjCvIOPN7rZdN3aUE4VHEX0urDqwGvPK8OqhaVrWAAllEAP9av5RTdi7ypTMCkBJLFIThNybB2Yf0fOGkl2SkkuUkg8wzHzvAafT7nJyHanPFRiohFRspaVSAFkiaCThylkTFIZSsLmwCtM4YjYaPtMpCp3dKJRUsqUB3ylRBIWDbEX7wyOWgdPU4glRAdFyGFr4vG7wZQ16Uz0zFAMCCWF2BQbB+AMHOGx0zKpbkJqahssKI7pcYiS/eaxJ4X1tB0qX3R3kWbTI5X719eET0lUyVC2UsD+ZJPo8ST5veR7/AOYfXhC2gkwSvlqVLI7RF20w68SuOFyUiWkYh8Tkg/iKdPIawfXLsP4k/wCqVA89NkOdB7NA0FZFKlJYBTk5H4s/CJFSUWYKZgMlaBtILSRfxV6KMSoTp9XJ/KACFcmbKZilStdTZyNfERLIVJCj92pmQEhrhwePGBVYQlZIuAQ/LHMt0cA+EQ7OqZZmLAKTeWdDkkjxaHULsfUBluoJ7rlwnJyAMTaHTKDuzhfJqUhZZI+FJe2ufm0FiqHCJQSZP2cbEuIRVDgY39qHCKouycIjeGBJW1ZarBaCeSkn2MEfaOUSirOwIYbCtUSv4xCkVgfn1EE7O2jgmJWE4sCgogEaacopohZ6+nmKmLIIHeP5RkJKveDGtSmwuXZ8oyAcXZKPEptRgxi9ykcI+gdxajtNiJPGTN/3x4xvFunMcrlPMS7kAd8N+7qG/Zj179Fan2KlPBM5P/dMhrnGUbQG1q7Ff6P61KJi1KLBMvETwASok+UV7eve1dWClyJb91GV3zU2ZfjlpCw7UKJK0g/rEpHqCrzFoWpmPdnEaMGBTe6XRnzTf4ogpaUoWFJfNynJ9C3AwXN2wxBFjzLO2j5Pw48so7lzUFnyORyIMDVdLnre/PgfcRqzYI5OGTFnlj6HFBt+VNkzMS1oUh3CXGK2ShqHZ30eNU21VzEkkkhyWJOdnPMwgoKQJxMbkv6fXnByKFak4ZUtS+OBKl55ZAtwEYcmlWOG5B5Mj1EuWEivclBmJADZ3bjkeloSK2kVTO9cjEG6BgByFoa1W70+VJWtUiYkAB1qQpIBKgkO41J9Yqqqj70HJzl1BSfUQWnSVsF41HgPVJCsQ4AHz19oiTSKuOIYjiDw1iWmmsXPQ9MoMw8D4fPoReNdWUCbD2U0wrPdZR7oyA1N/TpFjQnEAcs/IghvQQLRrSzaM78iYKl1CBkNeEHFKPALbfJo1AT3DbEXBHI/1EWrZOyJFVTsApMxHdVgJuc0kpLi/ENcGPPtvz3SGcEFh4/1aGuydozJQCkKIVhaxYlrC/G0ZdTjeSDUXyuR+CSjJbumM6rYk6UohST8SWNg4YMSCXHjBQ2cpbJCkuljm794WGHM+ls4SCepfeAJPVydXxG51jO3OKyr5s7MOvLNjzjk+tI6i0sfJal7pVUxPdl5EG5w5YC3ev8AhiCfujWWAkK+HMFLWZr4od7i71qChInEkH4FXN+erMc49DWphp0iLK2rZmyY9kqo8cl7vVne/wCnmfAcxrgAYPncnKBK6pVJSpUxKkskfElQdWKba4/h849sUsWLW4wl3iqOzlKU5yt14F4CWWi8cd7o8Q2RR/bZygv4ASspBb8WXPvKZ9BD47n0jn7sPn8a/RlZQ5p6hBXi7GSFZOJaAS/MAPp6QwkzkpViFPJKgHCsALDKz5WifqlZpellXBU07syCFiXSrmKSHZInKBPDECQNIkp9xsTqTSzZQTkuYoy/9cx2HFujxcjvVMSB3U4SxGnkzRBW75pWllyJagL991B8nZ2PjE/Upg/pplQE1eIpbIkBSVYgQC1zoesJNvVEyyMS8KviBIuHAZ2cPF6Tvav4UYJY/wDbShDeID8NdIYbO3pqBk81tCkr9U3EWtVT5ClpHVqv7PCZlPMKiES1kElmSo+TCGNPu3tApKxT1IQH7ykLSA3NTR9AUW2PtbyZqZshbOFJK0g+3kXirbb2ZNppikdoSki1z3k8x6Q56qlaQmOmbltbpnm+wd2qqa7SpgUoajBZwM1MDe7coIqdm1NDNQZiVABQ4soZFjqIu2w6CdO7UIUQZaQrCoOkh7hxcHUWgSdvSZslUmcApJ1Nyk8b3cHI5wn1m3bQ54UltTKzW7HmLWpckfdrZSXPEAn1eMiKbWTUKKU4ykGxDsRm8ajRuEVIuMlYOemVsiWLE5Q52TvEqnKk2KF2wuzE2cGBavYAkj7yaHJfCHN35N45xymUk21Gg1GfjHPU/KI18lK21R9mtKHJ7qXswdz/AEgYVQKrZ5EHUcRxg3eaVhqFDQpSR0L5eIMJ66S5ca94fMR6fTc4Y/RysnE2RVk3s8XJlD2Y9QWg6nnPzABPgdPnCWsqcSMOrs5OnDzg/ZU9Se7hClMBqoDq1h4w3cDt4GCEABTHIpUPNiPJ4abt7a+z1AJUpMuYChWFRRY5FxkAWMKKAq7Qgly2QsMwD1jqmX98h9JqbG4bHEyJSg0/gqHEky2b+bUp1UY7OdNUtUyWMKpk1QZyolljDoI8l2hY+L+efqI9W/TDLIppBKiXmmxexwKyjyzaPeSFcfeObpecdo25uJncqoBsP7QykMoDRNhbjpC/ZqUmzw0CU6FsjfpG2KM7G6JeAoOikAeLAxpSCNGS9j6s8S0wxol3/Cm2mQ1jVaCoM4CU5nicrchBUDZXtrH7xLkAAPd83OTZwVRygQCASr95wzHQZQBtSThXLwu7HmTf5OfOG0hDoLp7r5kXHgHBgUrbCfCD5E4DJwTnkC9w7G/tl1jJtQTby8nPHF52fSFyp3eYuRyJFw7Np4R0mq7/AAyLBQH8v9tDHn5R5PQxfA/2PXBExC1F8K0lx3XDg2IJPLxj2szSogpYpLHixPGPKt0djoX95MGMBWFKXwpJABOJmJzGgFi7x6RRrSThCUJFrBIHUWHF4U4iMzTf0OJC7Mr8nigb5zj9qwrUrAwwg/CLaeOsWlezVIvLmENfAoBaf+SbcCIoe9W0O1qXWezwoSCGVMGROJOAHEi+ZaKnbVFaZKM3L+CKnpFKSVJDhOfQ69LZw83d2tTyiVTJqXIYIDnhclmhHK2UiahxOfELFOR8iXisT9lzJS1JmpIOhORHEHI/0gY4q5ZqlkjkTimej7X3hp1JwlJKcwpmGdxlFVNXIBLBa75OGHI5GFQrCEgcM+PHyjhCNYFoOEaVIZTNpy0nuygDxIf3hlu9vSZE0FTlCrKBcsM3A5QgmrBTzEDSjFV5QTp+1ns+2V9pIxoYkDECAC4zt4RRFbRCncuedxDr9H1eSlclRdgFJfhkR0yhXvBsUypxV+BRJBHNyxiT9y3CcC2t4/6CKDaHZOUgDGnCoXvwa7OOMIVbqU6lPim3cuFB+h7rfOGciXiGhH1eBJ1MB8uRgIzklSY5wVgn/hKUbicsDgUJJ83HtGonE8C1/UxqC3y+StqI1bS7VQKiScwVEG+QLWvyjaNoHEOFh9eUVhO0cCw6ToTZuGXIcP7QXT7SExQwsC/C2Q+vGNLhRzE7ON5rzUnECcN2DalnbqYVT5g7O+aTbxMEbVWpU+Z0Qz8G5c3gCdSEgvhH83paPQ6X24Y/Rys3ORi+fKdQAbvXD/V4LpJCpSuRzb3gOQjCcKw+I211aDZtStIwsQnn9WhyrsHkLp5vZlKuIV8s/KNyV99CiWdQzyAze3OIJEvEUpuST6f2eJ9qsAw4p9CBBN8UCux9+k2oqU9hKqEthWohabpmDCEgpJzZzYse9FKGylVC5UhBBXNUAnMC+quAA6w9393lTVfZT3ldlLUhSlBsT4TbDwZvKAt2tiidJqp6lqSmRLWoBOEl09moA4xdJBUOt75RzIPZi+DdJOUxN9kQ5F0qTm1wdHB1HOJUykp/Gr+UxNT0RmSEzEfrEHo4d2jsCZMBwLv+wpgRyyvGxLgzNjSkqE4UgfEEp9o25Vm5AOUJU0k0McTEeY0aD0T5qSxwMNQMOvAWgkymgfaxeZKzDlWVnFrQ6MvDLFmJDgcGs0a3To0VW05QmJxS5SVzFg5dwWxcsRSIvO9VFTJqZExeGXLSgqUgJCe0LjCFaABi+pBaM2TVRxycDRDTuUd55hUm4IL6jK4u+dvSCKCimKbChR5BJVybuhv7RdK/9ItLLLSZY4d1IHsIZbrb2Kq8Rw4UJUE3d1Fio+QbzjmtPbZ0PV56IqHZSqVEty5upQfMlhhDZsGDxb9mUhUyl5k4u64ubs4VeFNdMC5ktz3QfHkPX0i07NTYN9decIn0gbdth8pOMZkH1jzHfaWqVWAEp+ELSoBjckKB8X849Ul9fnHnX6UlJM+RhKXCFAiz/Ekh+WbdTAyjxYWnl/6UVvaVUqUEVEgFXeSmdLH4wosman9mY7JUclOknjDPa8lU6UFJJwoGIgi5dnPgHEc7PSEhLgNiCVaulRw5QVQ2WoH4mUDYAOO6QwHWF+o5Rr4NGSCx5VL5Kz2d+vuP6NGylvUQUaU97kR6W9mjko7t+MJ3G1IXpVc+ZiSkQ6R4RFtNYlypqtcJHibD1gugR92noPaGftsB/lQ63Y2j2VQhWl0noY9CWJc5JSWUDnHmuypDl4OO0FylgpOR8xmx5X+mhe6nQEsW7nyNaiTLlqKUGwPVvGEFZPKVFriCpU8qUpR/E5bxeNTafWF8WNrgW9mVXBzjIP8As44RkFuBoqKtnrICXDAN6vzJA08eMSUuy8KgfZx0y0huUh2w+rxsKAyHz/sY6ByCs7x06kzEFR+JJAOXwl/90AS6hrKDjr9PD3etWOU7XlnEOLMyn4Wv4QhRSqUl0lPqD48I7WjleOvgwZ1U7A1OTdviBDcNbQ3p0lVlDzH15wtUopUEEJdVnVcDy4wd/hYPxzH5AAemcaWJCahUtDhKgDZgOOekBzFuOLAfXpGjTSRkCc7nOAFKIcObvbnFbq7IkdbUp8SEYLqSVv3kjullAsWYDvXfhDfc9SkbO2m4ZKpQAPFUxQQ3oPMRXa+kwzVYFApJIBPAi+nM35Q8p9pIRs2dIKgJk2bKBAzCQSrFfMApHmOMc7I9/C8tf9NuNbbbB9krVLC5auqSMjxD8coNpFIWoYVpJZiHHX3tC6RsizkE8VeygRc9D5wPtOmQHONz+1mzaki59+sb+kY+yyTpaWUDZk65ciIS19Xhc5uLebwDSVK1sFEkuwcw3qNkYmc3PA2sH+RiXa4LqizbnbakzVTQil7LtEJRMCCGWkXzIxB7vqXzgHebbC5sypxn4HlgAMwcWHrEu5JTLn4SB3g456n0gXfKlUmdNV+GaEqTdxoCBwY6WzjkTgo5qOiskpYzz4zCFcx4R6juFXNRM2Uxagrn3c9dPWPOdo0BdCgxCtRx1HhFn3KWtK+yzTMIII4/iB4WHpDMlSiArTaPRdmqdYxMcKMjf6uT0aLRS1Z439hFNoVrRVjFYEEEGHVdtMS1Ap1dObXwk/KObnfuNmFWi60VQ4vnHjv6Rt5f+vMt/wBWli+YJItk5GXS8XXYm2Z6kMvAkubpvYEsb8ReMnVUpCio4cWZLByeL5wa4/IFPbJuJQ9jFc0OlKzzwrHuG5xZZkhYmqWJa+8oqPwgXvxJPkIYTt5qdOah4mAJ+/klKXT8L/ExI4Z5QOy3aLll3KmLSSFLcM5L+IeIKyWwB4w3qa2XVSlKS2IA+LaRXausOEDQfKMsoOLo6OLKpqyub1V5+7l37ygTzAOUWOnm2AbT5RUNrDtKkAfgS7c7mLPR1TtkGDHwjRkjWOKQuErySY8op4THU+Y6nBsYXKRd0m3tBclTAv4RkqjQHomAeXzIiWmXieFiJrgtpGqepZVzFUA2OABGQq/xiMi6YNkIkLUXKvIBPS2sFCSALufc/nEcmrfJL+3i8cVONjmbu9mGucdM5Is2rX4pcxKUZpPsRFM+1kDugsQOUXddKsXKjmLcje/GKlPmYKqYjAWUcQAszgFwD4xv0eRK4mXPFumCqlqWg9xgLg5X+cbkzwoB/G7Q+RsqYuWonDLABPeNy12YXfrFbojcuHeN3qRk/a7EvFOC9yqw1Za4y6vAiLq5m0EzQALeUc7JUDORre8VN1FsqKt0TVGygDfE3A/3+uUATKRlpChZQIvyEWeopHJZaEuLZDw8vlCKtlgTUJOic+Z1HHLOObpZuWRGvMqixrQS/uUu3dBBe+Rz8oEmKBcAMGJc8IKlJKUBzbPrwhftDaYkkB2UQouzsRkOrkR1ZOk2YYq3QhKMC2SSws/hr6w2pak4WclgzQrkAzSVFTqJuTcnQQVSgpUUn6vCoNjGNKRShUKmJ+JMspS5HxKSok3OiXyu5TB9BvEAcE5OJKuNx5GK1NL1LvYP7NrBtcgJUP4Xbn9CMWZJz5NGN1EsdXu9Knd+QsJJzSfhV0OhiXcfZi0VKxMQQUDu8C50Othpxit7NqFJuk3L2HBy1ujRZtnbxlJAVYjjb1hezikw9/PJ6QaMLIUA56ZfXyEK96qVMuWgFIeZMDcjmTys4jexN6U2e44jMeGR9I3vtXpmSpSkKB++SALP8CyXBuIyLHJTW4e5La2iBdYJckl2DXJ4RRd8pU5KkTO1UZSmsk2uHGWbxY9vzf8ApTcMWGWfeHGEE2cJlEqWW7i0N0Up28wYilUhkIXGxRs6YFNjAIfW8WGZMQtBSgDCkFLBmfUNrnFflUJMru81eQdvbzg3c4H7KcWeOY78S2hiqTuV9DMrpKNdlj3UkkSieT6fMwgr6scWA/vDHYVcUS130SP+28UqdUqdYJhk8W6Vi9Pk2pgsqueepR4+gi0UKwsakm7C+nKJN2NxUhplSCpSriVkB/G1yf3dNeV3RMTI7oCUBskgJ9BBZknxEHHlcbsVbEoJpSQuWQP3g3+qGS9ikkd4JHn+UMPtaMPxXgeq2/TozLng8ZPStjXqWap9hoTqpT+Ht+cHI2KlN8KRzN/eEH/jPGvBKHeHJm0uYA3p25NkBDrut+gb+8MWIU8kpeS5CWj9oRqPLRvFMN+0Pp+UZE2IvbMuMph9D2jucoEMNfr6vAJrAkkOCfrKBqjbCiLAg9dB4WENE2S1VOzurrZ/nFQ3nocGCYCq7pOhDXGR1GLy5w7SvFdTFjxf3tEe1CJklSSHdilhfEDbwzHjDMT2zTAnyhDsza01KSAApwoAnPvMPGB5dGtwwIPp6QGuUUnlpDKjqUt3kJURrx68Y6sYRjdIySySlVshqF3YkOM7gwdu/LON+ALa3NgeeZhZOAxFRYX4fKLZuzs5SZSpinAWwSDZ0Jvi8zboeMK1LrGwsKuSIlVBKrP0ch3fhf2zHOE8+YVzg97Z9FF9TDrbFGAlSwTZJOhs2dxn0iq06mOIFoz6KKtyG6hv8Sx1dQzAWtCDbyP1bj8Kj5mDpEwKLqcv7QPtNPaKckAaWdvIxtzSSiZ8cW5CekUUqBDniOWcO1qSQlXUvyhRPkmWW9RzMGJqHllBZhd2v0eKxv2lzXJqllFSku9yVeBs76WtBU+nVNWBLSSQk4nYADiSchlHUmdhlhbOwfh4P5RBtLaJ7MJBbtO8sizh2APvGPlzs0OlGjkTZctIeYVKAb7sOLc1cm0i37ClSp6ECYksRkpwoXYlxkdfGKfLqky0pZN78Q5AzYEWfi8P91t45aCRNBAWk95nIJDOAc2cW5QE1xwgoVaTZYavciehJm0a+3ljNII7RLZggfH4X5RWztFalALcYSbHN9X4Q+2NvRKpJigmaWWQfhV3lcWbWCNsb3U04qUJMubMAcKVLHIXKg6mtCd8lw1Yx40+mIdsbSXMlpSgKIfMB3bP1PoY0iT2UklZ7yu+U9AW+cWOjk2dTd4PbVvkOGkJd46ciYpIJbA6bZagDk4hDluNeNVwAzJwVgQMkjQZmxAPmI52ntNSVGUhLWCi9rGx8c/OA6KWsXYBwC+Vsm62a0d0VSUVJU4xYSlB4KBB11zbgb8IuMEpB5Ze1X8hsqeyJnh5sWhfsmQDOC1XwMW4q06tn5RJUrUEHE+Jw7m+K7vxLvHOw1YmPM/lGqvJz06iy80m0BKRjOYFhz0ik7X3tJmKYurU8OQhrthSxJWoBghJPizD1jzkc4OEEwG6Hat6JyixVbgm0F0e1yeXzitIReGshCWyissFQ3FJ2WvYE55znr7Rx+keqxCQf4/ZML9lzCFBnyEc78TnTIH8XyiRj7hO4rgrTxjIExRkP2r4J6jL9Omnu3PnzhtRIBTcA318YyMjnMaDrSxW2mXK2nCOJRsDxKn52OfGMjILwUhFVoAnLDBnNoBprKVGRkduP4r6Oe+2aWLDrF+2cP8AppX8CfnGRkZdT0vs04PIDvAPuZ38Jik00ajIVo+pfYWp7Q0lCx6H2jdWnLp8oyMhmp/aVp/Inrcx9ax0NfD2jIyGYvxQufbGNX+pT/AmFm0xl/l9hGRkZl/o6X+DPbaQClg33a/cRvdod+X/AAqPiEqIPm0ajItfiJfj7YJX/wDmP/r/ANKYe7HT3z1T6m8ZGQjJ0jTDtlppB8PIhuULN4lffJ/g/wByoyMjC/J0YdoW0w+7/wDkWPBxaEdAXnpe91Z30VGRkacPbFanqIdM/VeI+cc7tGw6n3jcZGn9rMI93h/8pN/hH+pMedrEZGRMHTLn4MlwTJN4yMhkyoD/AGX8Q6j2iPfX/wBP/N8oyMgIfkCypmMjIyHgH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100" name="Picture 4" descr="http://www.xsires.com/uploads/images/advies/jan-schilder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658" y="4797152"/>
            <a:ext cx="2598928" cy="194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93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594824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288853"/>
              </p:ext>
            </p:extLst>
          </p:nvPr>
        </p:nvGraphicFramePr>
        <p:xfrm>
          <a:off x="457200" y="1600201"/>
          <a:ext cx="8229600" cy="197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419680"/>
              </p:ext>
            </p:extLst>
          </p:nvPr>
        </p:nvGraphicFramePr>
        <p:xfrm>
          <a:off x="1691680" y="3789041"/>
          <a:ext cx="5707489" cy="2533950"/>
        </p:xfrm>
        <a:graphic>
          <a:graphicData uri="http://schemas.openxmlformats.org/drawingml/2006/table">
            <a:tbl>
              <a:tblPr/>
              <a:tblGrid>
                <a:gridCol w="1660358"/>
                <a:gridCol w="1972865"/>
                <a:gridCol w="2074266"/>
              </a:tblGrid>
              <a:tr h="900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nl-NL" sz="2400" dirty="0" smtClean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</a:t>
                      </a: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1 ouder 1: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1:</a:t>
                      </a: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1 ouder 2: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2: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 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 err="1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49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395917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603432"/>
              </p:ext>
            </p:extLst>
          </p:nvPr>
        </p:nvGraphicFramePr>
        <p:xfrm>
          <a:off x="899592" y="1556792"/>
          <a:ext cx="7128792" cy="139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 descr="http://johnhuizinga.nl/docs/thema-4-afb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84984"/>
            <a:ext cx="534659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72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298498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28146"/>
              </p:ext>
            </p:extLst>
          </p:nvPr>
        </p:nvGraphicFramePr>
        <p:xfrm>
          <a:off x="467544" y="1484784"/>
          <a:ext cx="8075240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745057"/>
              </p:ext>
            </p:extLst>
          </p:nvPr>
        </p:nvGraphicFramePr>
        <p:xfrm>
          <a:off x="611560" y="3645024"/>
          <a:ext cx="7776863" cy="1728192"/>
        </p:xfrm>
        <a:graphic>
          <a:graphicData uri="http://schemas.openxmlformats.org/drawingml/2006/table">
            <a:tbl>
              <a:tblPr/>
              <a:tblGrid>
                <a:gridCol w="2640904"/>
                <a:gridCol w="2465105"/>
                <a:gridCol w="2670854"/>
              </a:tblGrid>
              <a:tr h="650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</a:t>
                      </a: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1 ouder 1: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1: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1 ouder 2: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 err="1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 2 ouder 2:</a:t>
                      </a: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 a 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 err="1">
                          <a:effectLst/>
                          <a:latin typeface="+mj-lt"/>
                          <a:ea typeface="Times New Roman"/>
                          <a:cs typeface="Arial"/>
                        </a:rPr>
                        <a:t>aa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95839766"/>
              </p:ext>
            </p:extLst>
          </p:nvPr>
        </p:nvGraphicFramePr>
        <p:xfrm>
          <a:off x="251520" y="5373216"/>
          <a:ext cx="864096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943328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5678072"/>
              </p:ext>
            </p:extLst>
          </p:nvPr>
        </p:nvGraphicFramePr>
        <p:xfrm>
          <a:off x="493204" y="11663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459738"/>
              </p:ext>
            </p:extLst>
          </p:nvPr>
        </p:nvGraphicFramePr>
        <p:xfrm>
          <a:off x="457200" y="1556792"/>
          <a:ext cx="821925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170" name="Picture 2" descr="http://coo.erasmusmc.nl/genetica/Voorkennistoets/Stamboom1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6120680" cy="261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264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439</Words>
  <Application>Microsoft Office PowerPoint</Application>
  <PresentationFormat>Diavoorstelling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Beheerder</cp:lastModifiedBy>
  <cp:revision>10</cp:revision>
  <dcterms:created xsi:type="dcterms:W3CDTF">2013-01-05T21:49:09Z</dcterms:created>
  <dcterms:modified xsi:type="dcterms:W3CDTF">2014-01-03T16:59:20Z</dcterms:modified>
</cp:coreProperties>
</file>